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99E0-2702-419B-9165-8461F84D2E36}" type="datetimeFigureOut">
              <a:rPr lang="es-MX" smtClean="0"/>
              <a:pPr/>
              <a:t>15/10/2013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B001-E690-4AB8-A71A-DFF2AFACDF42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Los Verbos….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Secar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sec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2142857" cy="2142857"/>
          </a:xfrm>
        </p:spPr>
      </p:pic>
      <p:pic>
        <p:nvPicPr>
          <p:cNvPr id="5" name="Picture 4" descr="sec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114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Dar de comer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dar de com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2142857" cy="2142857"/>
          </a:xfrm>
        </p:spPr>
      </p:pic>
      <p:pic>
        <p:nvPicPr>
          <p:cNvPr id="5" name="Picture 4" descr="dar de come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343400"/>
            <a:ext cx="18288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Fregar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freg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2266667" cy="2019048"/>
          </a:xfrm>
        </p:spPr>
      </p:pic>
      <p:pic>
        <p:nvPicPr>
          <p:cNvPr id="5" name="Picture 4" descr="freg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57200"/>
            <a:ext cx="1447800" cy="2438400"/>
          </a:xfrm>
          <a:prstGeom prst="rect">
            <a:avLst/>
          </a:prstGeom>
        </p:spPr>
      </p:pic>
      <p:pic>
        <p:nvPicPr>
          <p:cNvPr id="6" name="Picture 5" descr="fregar 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3434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Cortar el sécate (césped)  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cort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2190476" cy="1885714"/>
          </a:xfrm>
        </p:spPr>
      </p:pic>
      <p:pic>
        <p:nvPicPr>
          <p:cNvPr id="5" name="Picture 4" descr="cort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514600"/>
            <a:ext cx="3333334" cy="33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Para la casa…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trapo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6" name="Content Placeholder 5" descr="trap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2466667" cy="1847619"/>
          </a:xfrm>
        </p:spPr>
      </p:pic>
      <p:pic>
        <p:nvPicPr>
          <p:cNvPr id="7" name="Picture 6" descr="trap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0"/>
            <a:ext cx="2619048" cy="17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plumero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plume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1933575" cy="2362200"/>
          </a:xfrm>
        </p:spPr>
      </p:pic>
      <p:pic>
        <p:nvPicPr>
          <p:cNvPr id="5" name="Picture 4" descr="plumer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42900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Los guantes de goma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guant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295238" cy="1990476"/>
          </a:xfrm>
        </p:spPr>
      </p:pic>
      <p:pic>
        <p:nvPicPr>
          <p:cNvPr id="5" name="Picture 4" descr="guante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114800"/>
            <a:ext cx="2342857" cy="1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La escoba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escob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433629" cy="3151847"/>
          </a:xfrm>
        </p:spPr>
      </p:pic>
      <p:pic>
        <p:nvPicPr>
          <p:cNvPr id="5" name="Picture 4" descr="escoba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2142857" cy="2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recogedor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recogedo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2142857" cy="2142857"/>
          </a:xfrm>
        </p:spPr>
      </p:pic>
      <p:pic>
        <p:nvPicPr>
          <p:cNvPr id="5" name="Picture 4" descr="recogedo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91000"/>
            <a:ext cx="2466667" cy="1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142999"/>
          </a:xfrm>
        </p:spPr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Barrer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3" descr="barr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7543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La aspiradora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aspirador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419600"/>
            <a:ext cx="1828572" cy="1828572"/>
          </a:xfrm>
        </p:spPr>
      </p:pic>
      <p:pic>
        <p:nvPicPr>
          <p:cNvPr id="5" name="Picture 4" descr="aspiradora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14800"/>
            <a:ext cx="2133333" cy="2133333"/>
          </a:xfrm>
          <a:prstGeom prst="rect">
            <a:avLst/>
          </a:prstGeom>
        </p:spPr>
      </p:pic>
      <p:pic>
        <p:nvPicPr>
          <p:cNvPr id="6" name="Picture 5" descr="aspiradora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524000"/>
            <a:ext cx="2133333" cy="1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trapeador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trapeado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2285714" cy="1542857"/>
          </a:xfrm>
        </p:spPr>
      </p:pic>
      <p:pic>
        <p:nvPicPr>
          <p:cNvPr id="5" name="Picture 4" descr="trapeado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219200"/>
            <a:ext cx="1752381" cy="17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cepillo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cepill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2619048" cy="1742857"/>
          </a:xfrm>
        </p:spPr>
      </p:pic>
      <p:pic>
        <p:nvPicPr>
          <p:cNvPr id="5" name="Picture 4" descr="cepill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114800"/>
            <a:ext cx="2723810" cy="16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El cubo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cub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1847850" cy="2476500"/>
          </a:xfrm>
        </p:spPr>
      </p:pic>
      <p:pic>
        <p:nvPicPr>
          <p:cNvPr id="5" name="Picture 4" descr="cubo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733800"/>
            <a:ext cx="2142857" cy="2142857"/>
          </a:xfrm>
          <a:prstGeom prst="rect">
            <a:avLst/>
          </a:prstGeom>
        </p:spPr>
      </p:pic>
      <p:pic>
        <p:nvPicPr>
          <p:cNvPr id="6" name="Picture 5" descr="cubo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733800"/>
            <a:ext cx="2142857" cy="2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La esponja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esponj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2238375" cy="2047875"/>
          </a:xfrm>
        </p:spPr>
      </p:pic>
      <p:pic>
        <p:nvPicPr>
          <p:cNvPr id="5" name="Picture 4" descr="esponja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381" y="4191000"/>
            <a:ext cx="2847619" cy="1600000"/>
          </a:xfrm>
          <a:prstGeom prst="rect">
            <a:avLst/>
          </a:prstGeom>
        </p:spPr>
      </p:pic>
      <p:pic>
        <p:nvPicPr>
          <p:cNvPr id="6" name="Picture 5" descr="sponge bob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819400"/>
            <a:ext cx="2466667" cy="1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Hacer la cama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hacer la cam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2133600"/>
            <a:ext cx="4724400" cy="3077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Mapear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mape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8400" y="4876800"/>
            <a:ext cx="2657143" cy="1714286"/>
          </a:xfrm>
        </p:spPr>
      </p:pic>
      <p:pic>
        <p:nvPicPr>
          <p:cNvPr id="5" name="Picture 4" descr="mape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2743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Pasar la aspiradora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pasar la aspirador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3962400"/>
            <a:ext cx="2847975" cy="2124075"/>
          </a:xfrm>
        </p:spPr>
      </p:pic>
      <p:pic>
        <p:nvPicPr>
          <p:cNvPr id="5" name="Picture 4" descr="aspirador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1828572" cy="18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Pulir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puli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2857143" cy="1600000"/>
          </a:xfrm>
        </p:spPr>
      </p:pic>
      <p:pic>
        <p:nvPicPr>
          <p:cNvPr id="5" name="Picture 4" descr="puli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505200"/>
            <a:ext cx="38100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Reciclar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recicl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3505200"/>
            <a:ext cx="3352800" cy="2933419"/>
          </a:xfrm>
        </p:spPr>
      </p:pic>
      <p:pic>
        <p:nvPicPr>
          <p:cNvPr id="5" name="Picture 4" descr="recicl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52400"/>
            <a:ext cx="2142857" cy="2142857"/>
          </a:xfrm>
          <a:prstGeom prst="rect">
            <a:avLst/>
          </a:prstGeom>
        </p:spPr>
      </p:pic>
      <p:pic>
        <p:nvPicPr>
          <p:cNvPr id="6" name="Picture 5" descr="reciclar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0"/>
            <a:ext cx="3124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Lavar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lav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3375492" cy="4525963"/>
          </a:xfrm>
        </p:spPr>
      </p:pic>
      <p:pic>
        <p:nvPicPr>
          <p:cNvPr id="5" name="Picture 4" descr="lava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3147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mic Sans MS" pitchFamily="66" charset="0"/>
              </a:rPr>
              <a:t>Sacar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Content Placeholder 3" descr="saca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3048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52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Los Verbos…. </vt:lpstr>
      <vt:lpstr>Barrer </vt:lpstr>
      <vt:lpstr>Hacer la cama </vt:lpstr>
      <vt:lpstr>Mapear </vt:lpstr>
      <vt:lpstr>Pasar la aspiradora </vt:lpstr>
      <vt:lpstr>Pulir </vt:lpstr>
      <vt:lpstr>Reciclar </vt:lpstr>
      <vt:lpstr>Lavar </vt:lpstr>
      <vt:lpstr>Sacar </vt:lpstr>
      <vt:lpstr>Secar</vt:lpstr>
      <vt:lpstr>Dar de comer </vt:lpstr>
      <vt:lpstr>Fregar </vt:lpstr>
      <vt:lpstr>Cortar el sécate (césped)   </vt:lpstr>
      <vt:lpstr>Para la casa… </vt:lpstr>
      <vt:lpstr>El trapo </vt:lpstr>
      <vt:lpstr>El plumero </vt:lpstr>
      <vt:lpstr>Los guantes de goma </vt:lpstr>
      <vt:lpstr>La escoba </vt:lpstr>
      <vt:lpstr>El recogedor </vt:lpstr>
      <vt:lpstr>La aspiradora </vt:lpstr>
      <vt:lpstr>El trapeador </vt:lpstr>
      <vt:lpstr>El cepillo </vt:lpstr>
      <vt:lpstr>El cubo </vt:lpstr>
      <vt:lpstr>La esponja </vt:lpstr>
    </vt:vector>
  </TitlesOfParts>
  <Company>Washington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Barrer</dc:title>
  <dc:creator>Administrator</dc:creator>
  <cp:lastModifiedBy>WUSD</cp:lastModifiedBy>
  <cp:revision>11</cp:revision>
  <dcterms:created xsi:type="dcterms:W3CDTF">2013-03-06T22:58:09Z</dcterms:created>
  <dcterms:modified xsi:type="dcterms:W3CDTF">2013-10-15T22:39:25Z</dcterms:modified>
</cp:coreProperties>
</file>