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9" r:id="rId5"/>
    <p:sldId id="260" r:id="rId6"/>
    <p:sldId id="257" r:id="rId7"/>
    <p:sldId id="258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672D-3674-41DF-BE48-F523B089816F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7F7FE-ABC0-4747-B549-DD023486DF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672D-3674-41DF-BE48-F523B089816F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7F7FE-ABC0-4747-B549-DD023486DF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672D-3674-41DF-BE48-F523B089816F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7F7FE-ABC0-4747-B549-DD023486DF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672D-3674-41DF-BE48-F523B089816F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7F7FE-ABC0-4747-B549-DD023486DF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672D-3674-41DF-BE48-F523B089816F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7F7FE-ABC0-4747-B549-DD023486DF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672D-3674-41DF-BE48-F523B089816F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7F7FE-ABC0-4747-B549-DD023486DF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672D-3674-41DF-BE48-F523B089816F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7F7FE-ABC0-4747-B549-DD023486DF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672D-3674-41DF-BE48-F523B089816F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7F7FE-ABC0-4747-B549-DD023486DF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672D-3674-41DF-BE48-F523B089816F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7F7FE-ABC0-4747-B549-DD023486DF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672D-3674-41DF-BE48-F523B089816F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7F7FE-ABC0-4747-B549-DD023486DF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672D-3674-41DF-BE48-F523B089816F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7F7FE-ABC0-4747-B549-DD023486DF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C672D-3674-41DF-BE48-F523B089816F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7F7FE-ABC0-4747-B549-DD023486DF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Una persona que defiende a sus clientes 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Abogado</a:t>
            </a:r>
            <a:r>
              <a:rPr lang="en-US" dirty="0" smtClean="0"/>
              <a:t>/a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tHernandez\AppData\Local\Microsoft\Windows\Temporary Internet Files\Content.IE5\87UIVCSB\MC90029284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905000"/>
            <a:ext cx="1806854" cy="1574597"/>
          </a:xfrm>
          <a:prstGeom prst="rect">
            <a:avLst/>
          </a:prstGeom>
          <a:noFill/>
        </p:spPr>
      </p:pic>
      <p:pic>
        <p:nvPicPr>
          <p:cNvPr id="5123" name="Picture 3" descr="C:\Users\tHernandez\AppData\Local\Microsoft\Windows\Temporary Internet Files\Content.IE5\PVGUGCLB\MC90005664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2971800"/>
            <a:ext cx="1812341" cy="1786738"/>
          </a:xfrm>
          <a:prstGeom prst="rect">
            <a:avLst/>
          </a:prstGeom>
          <a:noFill/>
        </p:spPr>
      </p:pic>
      <p:pic>
        <p:nvPicPr>
          <p:cNvPr id="5124" name="Picture 4" descr="C:\Users\tHernandez\AppData\Local\Microsoft\Windows\Temporary Internet Files\Content.IE5\KWNS4KZR\MP900178584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3657600"/>
            <a:ext cx="3657600" cy="2426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Una persona que ensena a los alumnos 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Maestro/a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143" y="2646273"/>
            <a:ext cx="1829714" cy="15654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Una persona que lleva correo a las casas 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Cartero</a:t>
            </a:r>
            <a:r>
              <a:rPr lang="en-US" dirty="0" smtClean="0"/>
              <a:t>/a</a:t>
            </a:r>
            <a:endParaRPr lang="en-US" dirty="0"/>
          </a:p>
        </p:txBody>
      </p:sp>
      <p:pic>
        <p:nvPicPr>
          <p:cNvPr id="7170" name="Picture 2" descr="C:\Users\tHernandez\AppData\Local\Microsoft\Windows\Temporary Internet Files\Content.IE5\CSTB4F1E\MC900254212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46550" y="2980785"/>
            <a:ext cx="1250899" cy="1764792"/>
          </a:xfrm>
          <a:prstGeom prst="rect">
            <a:avLst/>
          </a:prstGeom>
          <a:noFill/>
        </p:spPr>
      </p:pic>
      <p:pic>
        <p:nvPicPr>
          <p:cNvPr id="7171" name="Picture 3" descr="C:\Users\tHernandez\AppData\Local\Microsoft\Windows\Temporary Internet Files\Content.IE5\5D9EOCQG\MC90036094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1524000"/>
            <a:ext cx="1545336" cy="1816913"/>
          </a:xfrm>
          <a:prstGeom prst="rect">
            <a:avLst/>
          </a:prstGeom>
          <a:noFill/>
        </p:spPr>
      </p:pic>
      <p:pic>
        <p:nvPicPr>
          <p:cNvPr id="7172" name="Picture 4" descr="C:\Users\tHernandez\AppData\Local\Microsoft\Windows\Temporary Internet Files\Content.IE5\DP85V32Y\MC90018615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2209800"/>
            <a:ext cx="1214323" cy="18178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Una persona que toma fotos 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Fotografo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C:\Users\tHernandez\AppData\Local\Microsoft\Windows\Temporary Internet Files\Content.IE5\BEI2Z4GN\MP90038755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2362200"/>
            <a:ext cx="2609088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Una persona que cuida a los enfermos 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Enfermera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C:\Users\tHernandez\AppData\Local\Microsoft\Windows\Temporary Internet Files\Content.IE5\87UIVCSB\MP90018502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133600"/>
            <a:ext cx="2450592" cy="3657600"/>
          </a:xfrm>
          <a:prstGeom prst="rect">
            <a:avLst/>
          </a:prstGeom>
          <a:noFill/>
        </p:spPr>
      </p:pic>
      <p:pic>
        <p:nvPicPr>
          <p:cNvPr id="9219" name="Picture 3" descr="C:\Users\tHernandez\AppData\Local\Microsoft\Windows\Temporary Internet Files\Content.IE5\PVGUGCLB\MP90043050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914400"/>
            <a:ext cx="2362200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Una persona que limpia la casa 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Criado</a:t>
            </a:r>
            <a:r>
              <a:rPr lang="en-US" dirty="0" smtClean="0"/>
              <a:t>/a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tHernandez\AppData\Local\Microsoft\Windows\Temporary Internet Files\Content.IE5\CSTB4F1E\MM900283932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4038600"/>
            <a:ext cx="952500" cy="952500"/>
          </a:xfrm>
          <a:prstGeom prst="rect">
            <a:avLst/>
          </a:prstGeom>
          <a:noFill/>
        </p:spPr>
      </p:pic>
      <p:pic>
        <p:nvPicPr>
          <p:cNvPr id="3075" name="Picture 3" descr="C:\Users\tHernandez\AppData\Local\Microsoft\Windows\Temporary Internet Files\Content.IE5\5D9EOCQG\MC90013178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1524000"/>
            <a:ext cx="2869194" cy="3493129"/>
          </a:xfrm>
          <a:prstGeom prst="rect">
            <a:avLst/>
          </a:prstGeom>
          <a:noFill/>
        </p:spPr>
      </p:pic>
      <p:pic>
        <p:nvPicPr>
          <p:cNvPr id="3076" name="Picture 4" descr="C:\Users\tHernandez\AppData\Local\Microsoft\Windows\Temporary Internet Files\Content.IE5\DP85V32Y\MC90033408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2209800"/>
            <a:ext cx="1197864" cy="18187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Una persona que sirve comida es: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Camarero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tHernandez\AppData\Local\Microsoft\Windows\Temporary Internet Files\Content.IE5\PVGUGCLB\MC90038335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65499" y="2507285"/>
            <a:ext cx="1613002" cy="18434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Una </a:t>
            </a:r>
            <a:r>
              <a:rPr lang="es-MX" dirty="0"/>
              <a:t>persona que escribe libros es: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Escritor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 descr="C:\Users\tHernandez\AppData\Local\Microsoft\Windows\Temporary Internet Files\Content.IE5\ON71V809\MC900414714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048000"/>
            <a:ext cx="4600669" cy="29453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752600"/>
          </a:xfrm>
        </p:spPr>
        <p:txBody>
          <a:bodyPr>
            <a:normAutofit fontScale="90000"/>
          </a:bodyPr>
          <a:lstStyle/>
          <a:p>
            <a:r>
              <a:rPr lang="es-MX" dirty="0"/>
              <a:t>Una persona que toma clases en la escuela es: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estudiantes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tHernandez\AppData\Local\Microsoft\Windows\Temporary Internet Files\Content.IE5\BEI2Z4GN\MP90040889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28800"/>
            <a:ext cx="7467600" cy="3743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85</Words>
  <Application>Microsoft Office PowerPoint</Application>
  <PresentationFormat>On-screen Show (4:3)</PresentationFormat>
  <Paragraphs>18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PowerPoint Presentation</vt:lpstr>
      <vt:lpstr>Una persona que limpia la casa es:</vt:lpstr>
      <vt:lpstr>Criado/a</vt:lpstr>
      <vt:lpstr>PowerPoint Presentation</vt:lpstr>
      <vt:lpstr>Camarero </vt:lpstr>
      <vt:lpstr>PowerPoint Presentation</vt:lpstr>
      <vt:lpstr>Escritor </vt:lpstr>
      <vt:lpstr>Una persona que toma clases en la escuela es:  </vt:lpstr>
      <vt:lpstr>estudiantes</vt:lpstr>
      <vt:lpstr>Una persona que defiende a sus clientes es:</vt:lpstr>
      <vt:lpstr>Abogado/a</vt:lpstr>
      <vt:lpstr>Una persona que ensena a los alumnos es:</vt:lpstr>
      <vt:lpstr>Maestro/a</vt:lpstr>
      <vt:lpstr>Una persona que lleva correo a las casas es:</vt:lpstr>
      <vt:lpstr>Cartero/a</vt:lpstr>
      <vt:lpstr>Una persona que toma fotos es:</vt:lpstr>
      <vt:lpstr>Fotografo </vt:lpstr>
      <vt:lpstr>Una persona que cuida a los enfermos es:</vt:lpstr>
      <vt:lpstr>Enfermera </vt:lpstr>
    </vt:vector>
  </TitlesOfParts>
  <Company>WUSD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WUSD</dc:creator>
  <cp:lastModifiedBy>Tessa Hernandez</cp:lastModifiedBy>
  <cp:revision>2</cp:revision>
  <dcterms:created xsi:type="dcterms:W3CDTF">2014-01-15T22:44:03Z</dcterms:created>
  <dcterms:modified xsi:type="dcterms:W3CDTF">2014-12-03T20:56:03Z</dcterms:modified>
</cp:coreProperties>
</file>