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4" r:id="rId8"/>
    <p:sldId id="263" r:id="rId9"/>
    <p:sldId id="266" r:id="rId10"/>
    <p:sldId id="261" r:id="rId11"/>
    <p:sldId id="26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A325-9A58-4A76-90B6-0616CAF94AEA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EA90-2B72-4A92-A39F-1F78DAD377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1"/>
            <a:ext cx="9144000" cy="2457450"/>
          </a:xfrm>
        </p:spPr>
        <p:txBody>
          <a:bodyPr/>
          <a:lstStyle/>
          <a:p>
            <a:r>
              <a:rPr lang="en-US" b="1" dirty="0" smtClean="0"/>
              <a:t>Détente: Thawing of Cold War Tensions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C0000"/>
                </a:solidFill>
                <a:cs typeface="Times New Roman" pitchFamily="18" charset="0"/>
              </a:rPr>
              <a:t>The Collapse of Détente </a:t>
            </a:r>
            <a: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C00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•	</a:t>
            </a:r>
            <a:r>
              <a:rPr lang="en-US" sz="4000" dirty="0" smtClean="0"/>
              <a:t>Congress will not ratify SALT II due to Soviet invasion of Afghanistan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Reagan Takes an Anti-Communist 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/>
              <a:t>•</a:t>
            </a:r>
            <a:r>
              <a:rPr lang="en-US" sz="3600" dirty="0" smtClean="0"/>
              <a:t>	</a:t>
            </a:r>
            <a:r>
              <a:rPr lang="en-US" sz="3600" b="1" dirty="0" smtClean="0">
                <a:solidFill>
                  <a:srgbClr val="008000"/>
                </a:solidFill>
              </a:rPr>
              <a:t>Ronald Reagan</a:t>
            </a:r>
            <a:r>
              <a:rPr lang="en-US" sz="3600" dirty="0" smtClean="0"/>
              <a:t>—anti-Communist U.S. president takes office in 1981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•	Increases military spending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•	</a:t>
            </a:r>
            <a:r>
              <a:rPr lang="en-US" sz="3600" dirty="0" smtClean="0">
                <a:cs typeface="Times New Roman" pitchFamily="18" charset="0"/>
              </a:rPr>
              <a:t>In 1985, new Soviet leadership allows easing of Cold War tensions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6482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U.S. President Ronald Reagan &amp; Soviet Leader Mikhail Gorbachev </a:t>
            </a:r>
            <a:endParaRPr lang="en-US" dirty="0"/>
          </a:p>
        </p:txBody>
      </p:sp>
      <p:pic>
        <p:nvPicPr>
          <p:cNvPr id="4" name="Content Placeholder 3" descr="gorbache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0056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Soviet-Chinese Split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/>
          </a:bodyPr>
          <a:lstStyle/>
          <a:p>
            <a:pPr>
              <a:tabLst>
                <a:tab pos="228600" algn="l"/>
              </a:tabLst>
            </a:pPr>
            <a:r>
              <a:rPr lang="en-US" sz="3600" dirty="0" smtClean="0"/>
              <a:t>In 1950, Mao and Stalin sign friendship treaty, but tensions grow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•	Chinese and Soviets each want to lead world </a:t>
            </a: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	communism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•	Khrushchev ends economic aid and refuses to </a:t>
            </a: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	share nuclear secrets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Brinkmanship Breaks Down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Brinkmanship: going to the brink (edge) of war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Brinkmanship causes repeated crises; nuclear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	war a constant threat</a:t>
            </a:r>
            <a:endParaRPr lang="en-US" sz="36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914400"/>
          </a:xfrm>
        </p:spPr>
        <p:txBody>
          <a:bodyPr/>
          <a:lstStyle/>
          <a:p>
            <a:r>
              <a:rPr lang="en-US" dirty="0" smtClean="0"/>
              <a:t>Khrushchev &amp; Kennedy</a:t>
            </a:r>
            <a:endParaRPr lang="en-US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8953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United States Turns to Détente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pPr>
              <a:tabLst>
                <a:tab pos="228600" algn="l"/>
              </a:tabLst>
            </a:pPr>
            <a:r>
              <a:rPr lang="en-US" sz="3600" dirty="0" smtClean="0"/>
              <a:t>Vietnam-era turmoil fuels desire for less </a:t>
            </a: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	confrontational policy 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•	</a:t>
            </a:r>
            <a:r>
              <a:rPr lang="en-US" sz="3600" b="1" dirty="0" smtClean="0">
                <a:solidFill>
                  <a:srgbClr val="008000"/>
                </a:solidFill>
              </a:rPr>
              <a:t>Détente</a:t>
            </a:r>
            <a:r>
              <a:rPr lang="en-US" sz="3600" dirty="0" smtClean="0"/>
              <a:t>—policy of reducing Cold War tensions to avoid conflict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</a:tabLst>
            </a:pPr>
            <a:r>
              <a:rPr lang="en-US" sz="3600" dirty="0" smtClean="0"/>
              <a:t>•	</a:t>
            </a:r>
            <a:r>
              <a:rPr lang="en-US" sz="3600" b="1" dirty="0" smtClean="0">
                <a:solidFill>
                  <a:srgbClr val="008000"/>
                </a:solidFill>
              </a:rPr>
              <a:t>Richard M. Nixon</a:t>
            </a:r>
            <a:r>
              <a:rPr lang="en-US" sz="3600" dirty="0" smtClean="0"/>
              <a:t>—U.S. president who launches détente</a:t>
            </a:r>
            <a:endParaRPr lang="en-US" sz="36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Nixon Visits Communist Powers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Nixon visits Communist China and Soviet Union, signs SALT I Treaty</a:t>
            </a:r>
            <a:endParaRPr lang="en-US" sz="3600" dirty="0" smtClean="0"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•	</a:t>
            </a:r>
            <a:r>
              <a:rPr lang="en-US" sz="3600" b="1" dirty="0" smtClean="0">
                <a:solidFill>
                  <a:srgbClr val="008000"/>
                </a:solidFill>
                <a:cs typeface="Times New Roman" pitchFamily="18" charset="0"/>
              </a:rPr>
              <a:t>SALT</a:t>
            </a:r>
            <a:r>
              <a:rPr lang="en-US" sz="3600" dirty="0" smtClean="0">
                <a:cs typeface="Times New Roman" pitchFamily="18" charset="0"/>
              </a:rPr>
              <a:t>—Strategic Arms Limitation Talks—limit nuclear weapons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Nixon in China</a:t>
            </a:r>
            <a:endParaRPr lang="en-US" dirty="0"/>
          </a:p>
        </p:txBody>
      </p:sp>
      <p:pic>
        <p:nvPicPr>
          <p:cNvPr id="4" name="Content Placeholder 3" descr="nixon_ch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" y="0"/>
            <a:ext cx="8458200" cy="56270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Soviets Invade Afghanistan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Soviets invade Afghanistan in 1979, seek to make it 	part of empire</a:t>
            </a:r>
            <a:endParaRPr lang="en-US" sz="3600" dirty="0" smtClean="0">
              <a:latin typeface="Times" charset="0"/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dirty="0" smtClean="0"/>
              <a:t>•	Rebels forces form </a:t>
            </a:r>
            <a:r>
              <a:rPr lang="en-US" sz="3600" b="1" dirty="0" err="1" smtClean="0">
                <a:solidFill>
                  <a:srgbClr val="008000"/>
                </a:solidFill>
              </a:rPr>
              <a:t>mujahideen</a:t>
            </a:r>
            <a:r>
              <a:rPr lang="en-US" sz="3600" dirty="0"/>
              <a:t> </a:t>
            </a:r>
            <a:r>
              <a:rPr lang="en-US" sz="3600" dirty="0" smtClean="0"/>
              <a:t>to fight Communist rule, backed by the U.S.</a:t>
            </a:r>
            <a:endParaRPr lang="en-US" sz="3600" dirty="0" smtClean="0">
              <a:latin typeface="Times" charset="0"/>
              <a:cs typeface="Times New Roman" pitchFamily="18" charset="0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fghan87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0500" y="15875"/>
            <a:ext cx="8763000" cy="6837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113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Détente: Thawing of Cold War Tensions</vt:lpstr>
      <vt:lpstr>The Soviet-Chinese Split </vt:lpstr>
      <vt:lpstr>Brinkmanship Breaks Down </vt:lpstr>
      <vt:lpstr>Khrushchev &amp; Kennedy</vt:lpstr>
      <vt:lpstr>The United States Turns to Détente </vt:lpstr>
      <vt:lpstr>Nixon Visits Communist Powers </vt:lpstr>
      <vt:lpstr>Nixon in China</vt:lpstr>
      <vt:lpstr>Soviets Invade Afghanistan</vt:lpstr>
      <vt:lpstr>Slide 9</vt:lpstr>
      <vt:lpstr>The Collapse of Détente  </vt:lpstr>
      <vt:lpstr>Reagan Takes an Anti-Communist Stance</vt:lpstr>
      <vt:lpstr>U.S. President Ronald Reagan &amp; Soviet Leader Mikhail Gorbachev 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Détente: Thawing of Cold War Tensions</dc:title>
  <dc:creator>Administrator</dc:creator>
  <cp:lastModifiedBy>Administrator</cp:lastModifiedBy>
  <cp:revision>7</cp:revision>
  <dcterms:created xsi:type="dcterms:W3CDTF">2013-01-10T17:11:58Z</dcterms:created>
  <dcterms:modified xsi:type="dcterms:W3CDTF">2013-01-10T17:58:22Z</dcterms:modified>
</cp:coreProperties>
</file>