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59" r:id="rId7"/>
    <p:sldId id="265" r:id="rId8"/>
    <p:sldId id="261" r:id="rId9"/>
    <p:sldId id="262" r:id="rId10"/>
    <p:sldId id="271" r:id="rId11"/>
    <p:sldId id="263" r:id="rId12"/>
    <p:sldId id="264" r:id="rId13"/>
    <p:sldId id="270" r:id="rId14"/>
    <p:sldId id="266" r:id="rId15"/>
    <p:sldId id="268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B3F-EA08-4C90-8549-891A2C99F06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C93F-E6A4-4786-94FD-ED5FB40A2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B3F-EA08-4C90-8549-891A2C99F06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C93F-E6A4-4786-94FD-ED5FB40A2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B3F-EA08-4C90-8549-891A2C99F06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C93F-E6A4-4786-94FD-ED5FB40A2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B3F-EA08-4C90-8549-891A2C99F06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C93F-E6A4-4786-94FD-ED5FB40A2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B3F-EA08-4C90-8549-891A2C99F06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C93F-E6A4-4786-94FD-ED5FB40A2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B3F-EA08-4C90-8549-891A2C99F06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C93F-E6A4-4786-94FD-ED5FB40A2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B3F-EA08-4C90-8549-891A2C99F06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C93F-E6A4-4786-94FD-ED5FB40A2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B3F-EA08-4C90-8549-891A2C99F06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C93F-E6A4-4786-94FD-ED5FB40A2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B3F-EA08-4C90-8549-891A2C99F06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C93F-E6A4-4786-94FD-ED5FB40A2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B3F-EA08-4C90-8549-891A2C99F06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C93F-E6A4-4786-94FD-ED5FB40A2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5B3F-EA08-4C90-8549-891A2C99F06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C93F-E6A4-4786-94FD-ED5FB40A2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15B3F-EA08-4C90-8549-891A2C99F06D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4C93F-E6A4-4786-94FD-ED5FB40A2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0"/>
            <a:ext cx="4495800" cy="42672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Empire Building </a:t>
            </a:r>
            <a:br>
              <a:rPr lang="en-US" sz="5400" b="1" dirty="0" smtClean="0"/>
            </a:br>
            <a:r>
              <a:rPr lang="en-US" sz="5400" b="1" dirty="0" smtClean="0"/>
              <a:t>in the</a:t>
            </a:r>
            <a:br>
              <a:rPr lang="en-US" sz="5400" b="1" dirty="0" smtClean="0"/>
            </a:br>
            <a:r>
              <a:rPr lang="en-US" sz="5400" b="1" dirty="0" smtClean="0"/>
              <a:t>1930’s </a:t>
            </a:r>
            <a:endParaRPr lang="en-US" sz="5400" b="1" dirty="0"/>
          </a:p>
        </p:txBody>
      </p:sp>
      <p:pic>
        <p:nvPicPr>
          <p:cNvPr id="11266" name="Picture 2" descr="http://georgiapreach.files.wordpress.com/2010/05/empire-strikes-back-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1771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Spineless leaders of democra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2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schlus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3549" y="-1"/>
            <a:ext cx="7956902" cy="68493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Germany, </a:t>
            </a:r>
            <a:r>
              <a:rPr lang="en-US" b="1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</p:spPr>
        <p:txBody>
          <a:bodyPr/>
          <a:lstStyle/>
          <a:p>
            <a:r>
              <a:rPr lang="en-US" sz="3600" dirty="0"/>
              <a:t>Czechoslovakia, March 1939</a:t>
            </a:r>
            <a:endParaRPr lang="en-US" sz="3600" i="1" dirty="0"/>
          </a:p>
          <a:p>
            <a:pPr lvl="1"/>
            <a:r>
              <a:rPr lang="en-US" sz="3600" dirty="0"/>
              <a:t>Hitler took the rest 6 months later</a:t>
            </a:r>
          </a:p>
          <a:p>
            <a:r>
              <a:rPr lang="en-US" sz="3600" dirty="0"/>
              <a:t>Nazi-Soviet Pact, August 1939</a:t>
            </a:r>
          </a:p>
          <a:p>
            <a:pPr lvl="1"/>
            <a:r>
              <a:rPr lang="en-US" sz="3600" u="sng" dirty="0"/>
              <a:t>Non-aggression </a:t>
            </a:r>
            <a:r>
              <a:rPr lang="en-US" sz="3600" u="sng" dirty="0" smtClean="0"/>
              <a:t>treaty</a:t>
            </a:r>
            <a:r>
              <a:rPr lang="en-US" sz="3600" dirty="0" smtClean="0"/>
              <a:t>, </a:t>
            </a:r>
            <a:r>
              <a:rPr lang="en-US" sz="3600" dirty="0"/>
              <a:t>neither would fight if the other went to war</a:t>
            </a:r>
            <a:endParaRPr lang="en-US" sz="3600" i="1" dirty="0"/>
          </a:p>
          <a:p>
            <a:pPr lvl="1"/>
            <a:r>
              <a:rPr lang="en-US" sz="3600" dirty="0"/>
              <a:t>Secretly, it </a:t>
            </a:r>
            <a:r>
              <a:rPr lang="en-US" sz="3600" u="sng" dirty="0"/>
              <a:t>divided Poland between the </a:t>
            </a:r>
            <a:r>
              <a:rPr lang="en-US" sz="3600" u="sng" dirty="0" smtClean="0"/>
              <a:t>two countries </a:t>
            </a:r>
            <a:endParaRPr lang="en-US" sz="3600" i="1" u="sng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-12wo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18"/>
            <a:ext cx="9170789" cy="585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00px-Ribbentrop-Molotov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854" r="-5819"/>
          <a:stretch>
            <a:fillRect/>
          </a:stretch>
        </p:blipFill>
        <p:spPr>
          <a:xfrm>
            <a:off x="0" y="0"/>
            <a:ext cx="9144000" cy="6469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52400"/>
            <a:ext cx="4114800" cy="3352800"/>
          </a:xfrm>
        </p:spPr>
        <p:txBody>
          <a:bodyPr/>
          <a:lstStyle/>
          <a:p>
            <a:r>
              <a:rPr lang="en-US" dirty="0" smtClean="0"/>
              <a:t>“Wonder how long the honeymoon will last?”</a:t>
            </a:r>
            <a:endParaRPr lang="en-US" dirty="0"/>
          </a:p>
        </p:txBody>
      </p:sp>
      <p:pic>
        <p:nvPicPr>
          <p:cNvPr id="4" name="Content Placeholder 3" descr="hitlst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72048" cy="5376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dingHo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0"/>
            <a:ext cx="5428716" cy="63954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b="1" dirty="0"/>
              <a:t>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</p:spPr>
        <p:txBody>
          <a:bodyPr>
            <a:normAutofit/>
          </a:bodyPr>
          <a:lstStyle/>
          <a:p>
            <a:r>
              <a:rPr lang="en-US" sz="3600" dirty="0"/>
              <a:t>Manchuria, 1931</a:t>
            </a:r>
            <a:endParaRPr lang="en-US" sz="3600" i="1" dirty="0"/>
          </a:p>
          <a:p>
            <a:pPr lvl="1"/>
            <a:r>
              <a:rPr lang="en-US" sz="3600" u="sng" dirty="0"/>
              <a:t>wanted</a:t>
            </a:r>
            <a:r>
              <a:rPr lang="en-US" sz="3600" dirty="0"/>
              <a:t> an </a:t>
            </a:r>
            <a:r>
              <a:rPr lang="en-US" sz="3600" u="sng" dirty="0"/>
              <a:t>empire</a:t>
            </a:r>
            <a:r>
              <a:rPr lang="en-US" sz="3600" dirty="0"/>
              <a:t> like European countries</a:t>
            </a:r>
          </a:p>
          <a:p>
            <a:r>
              <a:rPr lang="en-US" sz="3600" dirty="0" smtClean="0"/>
              <a:t>Rest of </a:t>
            </a:r>
            <a:r>
              <a:rPr lang="en-US" sz="3600" dirty="0"/>
              <a:t>China, 1937</a:t>
            </a:r>
          </a:p>
          <a:p>
            <a:pPr lvl="1"/>
            <a:r>
              <a:rPr lang="en-US" sz="3600" u="sng" dirty="0"/>
              <a:t>Rape of Nanking</a:t>
            </a:r>
            <a:r>
              <a:rPr lang="en-US" sz="3600" dirty="0"/>
              <a:t>, December 1937</a:t>
            </a:r>
          </a:p>
          <a:p>
            <a:pPr lvl="1"/>
            <a:r>
              <a:rPr lang="en-US" sz="3600" dirty="0"/>
              <a:t>Japanese </a:t>
            </a:r>
            <a:r>
              <a:rPr lang="en-US" sz="3600" u="sng" dirty="0"/>
              <a:t>army looted </a:t>
            </a:r>
            <a:r>
              <a:rPr lang="en-US" sz="3600" dirty="0"/>
              <a:t>the city, </a:t>
            </a:r>
            <a:r>
              <a:rPr lang="en-US" sz="3600" u="sng" dirty="0"/>
              <a:t>raped</a:t>
            </a:r>
            <a:r>
              <a:rPr lang="en-US" sz="3600" dirty="0"/>
              <a:t> </a:t>
            </a:r>
            <a:r>
              <a:rPr lang="en-US" sz="3600" dirty="0" smtClean="0"/>
              <a:t>&amp; </a:t>
            </a:r>
            <a:r>
              <a:rPr lang="en-US" sz="3600" u="sng" dirty="0"/>
              <a:t>tortured</a:t>
            </a:r>
            <a:r>
              <a:rPr lang="en-US" sz="3600" dirty="0"/>
              <a:t> thousands and </a:t>
            </a:r>
            <a:r>
              <a:rPr lang="en-US" sz="3600" u="sng" dirty="0"/>
              <a:t>killed 300,000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Japan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</p:spPr>
        <p:txBody>
          <a:bodyPr/>
          <a:lstStyle/>
          <a:p>
            <a:r>
              <a:rPr lang="en-US" sz="3600" dirty="0" smtClean="0"/>
              <a:t>Southeast Asia, 1940- 42</a:t>
            </a:r>
            <a:endParaRPr lang="en-US" sz="3600" i="1" dirty="0" smtClean="0"/>
          </a:p>
          <a:p>
            <a:pPr lvl="1"/>
            <a:r>
              <a:rPr lang="en-US" sz="3600" dirty="0" smtClean="0"/>
              <a:t>When </a:t>
            </a:r>
            <a:r>
              <a:rPr lang="en-US" sz="3600" u="sng" dirty="0" smtClean="0"/>
              <a:t>Europe</a:t>
            </a:r>
            <a:r>
              <a:rPr lang="en-US" sz="3600" dirty="0" smtClean="0"/>
              <a:t> went to </a:t>
            </a:r>
            <a:r>
              <a:rPr lang="en-US" sz="3600" u="sng" dirty="0" smtClean="0"/>
              <a:t>war in 1939</a:t>
            </a:r>
            <a:r>
              <a:rPr lang="en-US" sz="3600" dirty="0" smtClean="0"/>
              <a:t>, saw chance to </a:t>
            </a:r>
            <a:r>
              <a:rPr lang="en-US" sz="3600" u="sng" dirty="0" smtClean="0"/>
              <a:t>take </a:t>
            </a:r>
            <a:r>
              <a:rPr lang="en-US" sz="3600" u="sng" dirty="0" smtClean="0"/>
              <a:t>European &amp; American colonies</a:t>
            </a:r>
            <a:r>
              <a:rPr lang="en-US" sz="3600" dirty="0" smtClean="0"/>
              <a:t> here</a:t>
            </a:r>
          </a:p>
          <a:p>
            <a:pPr lvl="1"/>
            <a:r>
              <a:rPr lang="en-US" sz="3600" u="sng" dirty="0" smtClean="0"/>
              <a:t>Wanted resources</a:t>
            </a:r>
            <a:r>
              <a:rPr lang="en-US" sz="3600" dirty="0" smtClean="0"/>
              <a:t>, particularly </a:t>
            </a:r>
            <a:r>
              <a:rPr lang="en-US" sz="3600" u="sng" dirty="0" smtClean="0"/>
              <a:t>oil</a:t>
            </a:r>
            <a:r>
              <a:rPr lang="en-US" sz="3600" dirty="0" smtClean="0"/>
              <a:t> &amp; </a:t>
            </a:r>
            <a:r>
              <a:rPr lang="en-US" sz="3600" u="sng" dirty="0" smtClean="0"/>
              <a:t>rubber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31_Manchuria_Cartoon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55507" cy="615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:\Teachers\History-Social Science Dept\World History\World Maps\59 WWII Pacific.gif"/>
          <p:cNvPicPr>
            <a:picLocks noChangeAspect="1" noChangeArrowheads="1"/>
          </p:cNvPicPr>
          <p:nvPr/>
        </p:nvPicPr>
        <p:blipFill>
          <a:blip r:embed="rId2" cstate="print"/>
          <a:srcRect l="2513" t="2862" r="3512" b="8961"/>
          <a:stretch>
            <a:fillRect/>
          </a:stretch>
        </p:blipFill>
        <p:spPr bwMode="auto">
          <a:xfrm>
            <a:off x="1181100" y="-930"/>
            <a:ext cx="6781800" cy="6864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b="1" dirty="0"/>
              <a:t>Italy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211763"/>
          </a:xfrm>
        </p:spPr>
        <p:txBody>
          <a:bodyPr/>
          <a:lstStyle/>
          <a:p>
            <a:r>
              <a:rPr lang="en-US" sz="3600" dirty="0"/>
              <a:t>Ethiopia, 1935</a:t>
            </a:r>
            <a:endParaRPr lang="en-US" sz="3600" i="1" dirty="0"/>
          </a:p>
          <a:p>
            <a:pPr lvl="1"/>
            <a:r>
              <a:rPr lang="en-US" sz="3600" u="sng" dirty="0"/>
              <a:t>Mussolini</a:t>
            </a:r>
            <a:r>
              <a:rPr lang="en-US" sz="3600" dirty="0"/>
              <a:t> wanted to </a:t>
            </a:r>
            <a:r>
              <a:rPr lang="en-US" sz="3600" u="sng" dirty="0"/>
              <a:t>use</a:t>
            </a:r>
            <a:r>
              <a:rPr lang="en-US" sz="3600" dirty="0"/>
              <a:t> his </a:t>
            </a:r>
            <a:r>
              <a:rPr lang="en-US" sz="3600" u="sng" dirty="0"/>
              <a:t>new military</a:t>
            </a:r>
            <a:r>
              <a:rPr lang="en-US" sz="3600" dirty="0"/>
              <a:t> </a:t>
            </a:r>
            <a:r>
              <a:rPr lang="en-US" sz="3600" dirty="0" smtClean="0"/>
              <a:t>&amp; </a:t>
            </a:r>
            <a:r>
              <a:rPr lang="en-US" sz="3600" dirty="0"/>
              <a:t>thought </a:t>
            </a:r>
            <a:r>
              <a:rPr lang="en-US" sz="3600" u="sng" dirty="0"/>
              <a:t>Italy needed an empire to be an important country</a:t>
            </a:r>
          </a:p>
          <a:p>
            <a:endParaRPr lang="en-US" dirty="0"/>
          </a:p>
        </p:txBody>
      </p:sp>
      <p:pic>
        <p:nvPicPr>
          <p:cNvPr id="4" name="Picture 3" descr="Mussolini_standing_on_a_t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8905" y="2895600"/>
            <a:ext cx="4397893" cy="34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ddle-east-and-north-africa-political-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35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/>
              <a:t>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r>
              <a:rPr lang="en-US" sz="3600" dirty="0"/>
              <a:t>“Living space” </a:t>
            </a:r>
            <a:r>
              <a:rPr lang="en-US" sz="3600" dirty="0" smtClean="0"/>
              <a:t>(Lebensraum) &amp; </a:t>
            </a:r>
            <a:r>
              <a:rPr lang="en-US" sz="3600" dirty="0"/>
              <a:t>Nationalism</a:t>
            </a:r>
            <a:endParaRPr lang="en-US" sz="3600" i="1" dirty="0"/>
          </a:p>
          <a:p>
            <a:pPr lvl="1"/>
            <a:r>
              <a:rPr lang="en-US" sz="3600" u="sng" dirty="0"/>
              <a:t>Hitler</a:t>
            </a:r>
            <a:r>
              <a:rPr lang="en-US" sz="3600" dirty="0"/>
              <a:t> thought Germany should </a:t>
            </a:r>
            <a:r>
              <a:rPr lang="en-US" sz="3600" u="sng" dirty="0"/>
              <a:t>expand</a:t>
            </a:r>
            <a:r>
              <a:rPr lang="en-US" sz="3600" dirty="0"/>
              <a:t> into </a:t>
            </a:r>
            <a:r>
              <a:rPr lang="en-US" sz="3600" u="sng" dirty="0"/>
              <a:t>Eastern Europe </a:t>
            </a:r>
            <a:r>
              <a:rPr lang="en-US" sz="3600" u="sng" dirty="0" smtClean="0"/>
              <a:t>&amp; </a:t>
            </a:r>
            <a:r>
              <a:rPr lang="en-US" sz="3600" u="sng" dirty="0"/>
              <a:t>remove the Slavs</a:t>
            </a:r>
          </a:p>
          <a:p>
            <a:pPr lvl="1"/>
            <a:r>
              <a:rPr lang="en-US" sz="3600" dirty="0"/>
              <a:t>He </a:t>
            </a:r>
            <a:r>
              <a:rPr lang="en-US" sz="3600" u="sng" dirty="0"/>
              <a:t>thought Slavs</a:t>
            </a:r>
            <a:r>
              <a:rPr lang="en-US" sz="3600" dirty="0"/>
              <a:t> were </a:t>
            </a:r>
            <a:r>
              <a:rPr lang="en-US" sz="3600" u="sng" dirty="0"/>
              <a:t>sub-human</a:t>
            </a:r>
          </a:p>
          <a:p>
            <a:r>
              <a:rPr lang="en-US" sz="3600" dirty="0"/>
              <a:t>Thought </a:t>
            </a:r>
            <a:r>
              <a:rPr lang="en-US" sz="3600" u="sng" dirty="0"/>
              <a:t>all </a:t>
            </a:r>
            <a:r>
              <a:rPr lang="en-US" sz="3600" u="sng" dirty="0" smtClean="0"/>
              <a:t>German people </a:t>
            </a:r>
            <a:r>
              <a:rPr lang="en-US" sz="3600" dirty="0" smtClean="0"/>
              <a:t>should </a:t>
            </a:r>
            <a:r>
              <a:rPr lang="en-US" sz="3600" dirty="0"/>
              <a:t>be </a:t>
            </a:r>
            <a:r>
              <a:rPr lang="en-US" sz="3600" u="sng" dirty="0"/>
              <a:t>in</a:t>
            </a:r>
            <a:r>
              <a:rPr lang="en-US" sz="3600" dirty="0"/>
              <a:t> the </a:t>
            </a:r>
            <a:r>
              <a:rPr lang="en-US" sz="3600" u="sng" dirty="0"/>
              <a:t>Third </a:t>
            </a:r>
            <a:r>
              <a:rPr lang="en-US" sz="3600" u="sng" dirty="0" smtClean="0"/>
              <a:t>Reich</a:t>
            </a:r>
            <a:r>
              <a:rPr lang="en-US" sz="3600" dirty="0" smtClean="0"/>
              <a:t> (Nazi Germany)</a:t>
            </a:r>
            <a:endParaRPr lang="en-US" sz="3600" u="sng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r>
              <a:rPr lang="en-US" sz="3400" dirty="0"/>
              <a:t>Austria, March 1938</a:t>
            </a:r>
            <a:endParaRPr lang="en-US" sz="3400" i="1" dirty="0"/>
          </a:p>
          <a:p>
            <a:pPr lvl="1"/>
            <a:r>
              <a:rPr lang="en-US" sz="3400" u="sng" dirty="0"/>
              <a:t>unified Austria with Germany</a:t>
            </a:r>
            <a:r>
              <a:rPr lang="en-US" sz="3400" dirty="0"/>
              <a:t>, the </a:t>
            </a:r>
            <a:r>
              <a:rPr lang="en-US" sz="3400" dirty="0" err="1"/>
              <a:t>Anschluss</a:t>
            </a:r>
            <a:endParaRPr lang="en-US" sz="3400" dirty="0"/>
          </a:p>
          <a:p>
            <a:pPr lvl="1"/>
            <a:r>
              <a:rPr lang="en-US" sz="3400" u="sng" dirty="0"/>
              <a:t>violated</a:t>
            </a:r>
            <a:r>
              <a:rPr lang="en-US" sz="3400" dirty="0"/>
              <a:t> the Treaty of </a:t>
            </a:r>
            <a:r>
              <a:rPr lang="en-US" sz="3400" u="sng" dirty="0" smtClean="0"/>
              <a:t>Versailles</a:t>
            </a:r>
          </a:p>
          <a:p>
            <a:r>
              <a:rPr lang="en-US" sz="3400" dirty="0"/>
              <a:t>Sudetenland, September 1938</a:t>
            </a:r>
            <a:endParaRPr lang="en-US" sz="3400" i="1" dirty="0"/>
          </a:p>
          <a:p>
            <a:pPr lvl="1"/>
            <a:r>
              <a:rPr lang="en-US" sz="3400" u="sng" dirty="0"/>
              <a:t>3 millions Germans</a:t>
            </a:r>
            <a:r>
              <a:rPr lang="en-US" sz="3400" dirty="0"/>
              <a:t> lived </a:t>
            </a:r>
            <a:r>
              <a:rPr lang="en-US" sz="3400" u="sng" dirty="0"/>
              <a:t>in</a:t>
            </a:r>
            <a:r>
              <a:rPr lang="en-US" sz="3400" dirty="0"/>
              <a:t> this area of </a:t>
            </a:r>
            <a:r>
              <a:rPr lang="en-US" sz="3400" u="sng" dirty="0"/>
              <a:t>Czechoslovakia</a:t>
            </a:r>
          </a:p>
          <a:p>
            <a:pPr lvl="1"/>
            <a:r>
              <a:rPr lang="en-US" sz="3400" dirty="0"/>
              <a:t>Hitler told </a:t>
            </a:r>
            <a:r>
              <a:rPr lang="en-US" sz="3400" u="sng" dirty="0"/>
              <a:t>France &amp;</a:t>
            </a:r>
            <a:r>
              <a:rPr lang="en-US" sz="3400" u="sng" dirty="0" smtClean="0"/>
              <a:t> </a:t>
            </a:r>
            <a:r>
              <a:rPr lang="en-US" sz="3400" u="sng" dirty="0"/>
              <a:t>Britain</a:t>
            </a:r>
            <a:r>
              <a:rPr lang="en-US" sz="3400" dirty="0"/>
              <a:t> this was all he wanted, they </a:t>
            </a:r>
            <a:r>
              <a:rPr lang="en-US" sz="3400" u="sng" dirty="0"/>
              <a:t>appeased </a:t>
            </a:r>
            <a:r>
              <a:rPr lang="en-US" sz="3400" u="sng" dirty="0" smtClean="0"/>
              <a:t>him</a:t>
            </a:r>
            <a:r>
              <a:rPr lang="en-US" sz="3400" dirty="0" smtClean="0"/>
              <a:t> (give into the demands of an aggressor)</a:t>
            </a:r>
            <a:endParaRPr lang="en-US" sz="3400" u="sng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231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Empire Building  in the 1930’s </vt:lpstr>
      <vt:lpstr>Japan</vt:lpstr>
      <vt:lpstr>Japan con’t</vt:lpstr>
      <vt:lpstr>Slide 4</vt:lpstr>
      <vt:lpstr>Slide 5</vt:lpstr>
      <vt:lpstr>Italy</vt:lpstr>
      <vt:lpstr>Slide 7</vt:lpstr>
      <vt:lpstr>Germany</vt:lpstr>
      <vt:lpstr>Slide 9</vt:lpstr>
      <vt:lpstr>Slide 10</vt:lpstr>
      <vt:lpstr>Slide 11</vt:lpstr>
      <vt:lpstr>Germany, con’t</vt:lpstr>
      <vt:lpstr>Slide 13</vt:lpstr>
      <vt:lpstr>Slide 14</vt:lpstr>
      <vt:lpstr>“Wonder how long the honeymoon will last?”</vt:lpstr>
      <vt:lpstr>Slide 16</vt:lpstr>
    </vt:vector>
  </TitlesOfParts>
  <Company>Washington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Empire Building  in the 1930’s </dc:title>
  <dc:creator>Administrator</dc:creator>
  <cp:lastModifiedBy>Administrator</cp:lastModifiedBy>
  <cp:revision>33</cp:revision>
  <dcterms:created xsi:type="dcterms:W3CDTF">2011-03-17T21:01:08Z</dcterms:created>
  <dcterms:modified xsi:type="dcterms:W3CDTF">2012-11-29T21:35:18Z</dcterms:modified>
</cp:coreProperties>
</file>