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BDFF-DF71-4573-808A-C01556D1997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25EF-D1AE-4FA6-BFC1-1C8D2D697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SOURCE: Joseph Stalin, Soviet leader, 1927-1953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en-US" sz="3900" dirty="0" smtClean="0"/>
              <a:t>“It is enough that the people know there was an election. The people who cast the votes decide nothing. The people who count the votes decide everything.”</a:t>
            </a:r>
          </a:p>
          <a:p>
            <a:pPr marL="171450" indent="-514350">
              <a:buFont typeface="+mj-lt"/>
              <a:buAutoNum type="arabicParenR"/>
            </a:pPr>
            <a:r>
              <a:rPr lang="en-US" sz="3900" dirty="0" smtClean="0"/>
              <a:t>According to Stalin, what’s the purpose of an election?</a:t>
            </a:r>
          </a:p>
          <a:p>
            <a:pPr marL="171450" indent="-514350">
              <a:buFont typeface="+mj-lt"/>
              <a:buAutoNum type="arabicParenR"/>
            </a:pPr>
            <a:r>
              <a:rPr lang="en-US" sz="3900" dirty="0" smtClean="0"/>
              <a:t>Based on this quote, who really has power?</a:t>
            </a:r>
            <a:endParaRPr lang="en-US" sz="3900" dirty="0" smtClean="0"/>
          </a:p>
          <a:p>
            <a:pPr marL="171450" indent="-514350">
              <a:buFont typeface="+mj-lt"/>
              <a:buAutoNum type="arabicParenR"/>
            </a:pPr>
            <a:r>
              <a:rPr lang="en-US" sz="3900" dirty="0" smtClean="0"/>
              <a:t>What trait of totalitarianism is this? Why?</a:t>
            </a:r>
          </a:p>
          <a:p>
            <a:pPr marL="1714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Joseph Stalin, Soviet leader, 1927-1953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Joseph Stalin, Soviet leader, 1927-1953</dc:title>
  <dc:creator>Administrator</dc:creator>
  <cp:lastModifiedBy>Administrator</cp:lastModifiedBy>
  <cp:revision>1</cp:revision>
  <dcterms:created xsi:type="dcterms:W3CDTF">2012-11-15T17:10:23Z</dcterms:created>
  <dcterms:modified xsi:type="dcterms:W3CDTF">2012-11-15T17:16:23Z</dcterms:modified>
</cp:coreProperties>
</file>