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D721-15E1-4978-BFC6-A36D791CE934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F0CC-3FD1-4A0C-ACE1-3B8150B99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D721-15E1-4978-BFC6-A36D791CE934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F0CC-3FD1-4A0C-ACE1-3B8150B99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D721-15E1-4978-BFC6-A36D791CE934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F0CC-3FD1-4A0C-ACE1-3B8150B99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D721-15E1-4978-BFC6-A36D791CE934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F0CC-3FD1-4A0C-ACE1-3B8150B99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D721-15E1-4978-BFC6-A36D791CE934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F0CC-3FD1-4A0C-ACE1-3B8150B99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D721-15E1-4978-BFC6-A36D791CE934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F0CC-3FD1-4A0C-ACE1-3B8150B99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D721-15E1-4978-BFC6-A36D791CE934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F0CC-3FD1-4A0C-ACE1-3B8150B99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D721-15E1-4978-BFC6-A36D791CE934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F0CC-3FD1-4A0C-ACE1-3B8150B99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D721-15E1-4978-BFC6-A36D791CE934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F0CC-3FD1-4A0C-ACE1-3B8150B99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D721-15E1-4978-BFC6-A36D791CE934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F0CC-3FD1-4A0C-ACE1-3B8150B99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D721-15E1-4978-BFC6-A36D791CE934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F0CC-3FD1-4A0C-ACE1-3B8150B99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3D721-15E1-4978-BFC6-A36D791CE934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BF0CC-3FD1-4A0C-ACE1-3B8150B995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/>
          </a:bodyPr>
          <a:lstStyle/>
          <a:p>
            <a:pPr algn="l"/>
            <a:r>
              <a:rPr lang="en-US" sz="3400" dirty="0" smtClean="0"/>
              <a:t>SOURCE: Tsar Nicholas II of Russia, ruled 1894- 1917</a:t>
            </a:r>
            <a:endParaRPr lang="en-US" sz="3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181600"/>
          </a:xfrm>
        </p:spPr>
        <p:txBody>
          <a:bodyPr>
            <a:normAutofit lnSpcReduction="10000"/>
          </a:bodyPr>
          <a:lstStyle/>
          <a:p>
            <a:pPr marL="0">
              <a:buNone/>
            </a:pPr>
            <a:r>
              <a:rPr lang="en-US" sz="3400" dirty="0" smtClean="0"/>
              <a:t>“I am not yet ready to be Tsar. I know nothing of the business of ruling.”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400" dirty="0" smtClean="0"/>
              <a:t>Based on this quote, what type of leader do you think he would be? (give at least 3 words)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400" dirty="0" smtClean="0"/>
              <a:t>Would you want a leader who admits that he/she knows nothing about being a leader? Why/why not?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400" dirty="0" smtClean="0"/>
              <a:t>If he admits to not knowing how to lead, what do you think will eventually happen to him?</a:t>
            </a:r>
            <a:br>
              <a:rPr lang="en-US" sz="3400" dirty="0" smtClean="0"/>
            </a:br>
            <a:endParaRPr lang="en-US" sz="3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SOURCE: Tsar Nicholas II of Russia, ruled 1894- 1917</vt:lpstr>
    </vt:vector>
  </TitlesOfParts>
  <Company>Washington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SOURCE: Tsar Nicholas II of Russia, ruled 1894- 1917</dc:title>
  <dc:creator>Administrator</dc:creator>
  <cp:lastModifiedBy>Administrator</cp:lastModifiedBy>
  <cp:revision>2</cp:revision>
  <dcterms:created xsi:type="dcterms:W3CDTF">2012-11-08T17:21:07Z</dcterms:created>
  <dcterms:modified xsi:type="dcterms:W3CDTF">2012-11-08T17:27:14Z</dcterms:modified>
</cp:coreProperties>
</file>