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E8970-1DD1-4E45-8945-8C3FE6DBAD3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0C83-390A-41DD-B779-52CBB769F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Propaganda Definition &amp; JFK Quote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64163"/>
          </a:xfrm>
        </p:spPr>
        <p:txBody>
          <a:bodyPr/>
          <a:lstStyle/>
          <a:p>
            <a:r>
              <a:rPr lang="en-US" u="sng" dirty="0" smtClean="0"/>
              <a:t>Propaganda</a:t>
            </a:r>
            <a:r>
              <a:rPr lang="en-US" dirty="0" smtClean="0"/>
              <a:t>: biased or misleading information used to promote a particular point-of-view</a:t>
            </a:r>
          </a:p>
          <a:p>
            <a:r>
              <a:rPr lang="en-US" dirty="0" smtClean="0"/>
              <a:t>John F. Kennedy: “No matter how big the lie; repeat it often enough and the masses (majority of the people) will regard it as the truth.”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 your own words, re-write what JFK said.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do JFK’s quote and propaganda relate to each other?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Give an example of propaganda that you have heard or seen.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Propaganda Definition &amp; JFK Quote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 Definition &amp; JFK Quote</dc:title>
  <dc:creator>Administrator</dc:creator>
  <cp:lastModifiedBy>Administrator</cp:lastModifiedBy>
  <cp:revision>1</cp:revision>
  <dcterms:created xsi:type="dcterms:W3CDTF">2012-10-22T16:01:31Z</dcterms:created>
  <dcterms:modified xsi:type="dcterms:W3CDTF">2012-10-22T16:09:15Z</dcterms:modified>
</cp:coreProperties>
</file>