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C0BC-5291-4E9A-8A01-5B289CD4DD08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D8B2-D333-4C4C-881D-5077B082B1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SOURCE: German Chancellor, January 9, 1917, concerning restarting Unrestricted Submarine Warfare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“If His Majesty commands that a ruthless U-boat war shall be launched … we will have to calculate upon America's entrance into the war against us.”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What is Unrestricted Submarine Warfare? (think about the sinking of the Lusitania)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Why do you think this would bring the U.S. into World War I?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How might the U.S. use this in propaganda</a:t>
            </a:r>
            <a:r>
              <a:rPr lang="en-US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83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German Chancellor, January 9, 1917, concerning restarting Unrestricted Submarine Warfare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German Chancellor, January 9, 1917, concerning restarting Unrestricted Submarine Warfare</dc:title>
  <dc:creator>Administrator</dc:creator>
  <cp:lastModifiedBy>Administrator</cp:lastModifiedBy>
  <cp:revision>2</cp:revision>
  <dcterms:created xsi:type="dcterms:W3CDTF">2012-10-23T21:35:00Z</dcterms:created>
  <dcterms:modified xsi:type="dcterms:W3CDTF">2012-10-24T14:18:09Z</dcterms:modified>
</cp:coreProperties>
</file>