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15"/>
  </p:notesMasterIdLst>
  <p:sldIdLst>
    <p:sldId id="256" r:id="rId2"/>
    <p:sldId id="270" r:id="rId3"/>
    <p:sldId id="257" r:id="rId4"/>
    <p:sldId id="263" r:id="rId5"/>
    <p:sldId id="258" r:id="rId6"/>
    <p:sldId id="267" r:id="rId7"/>
    <p:sldId id="264" r:id="rId8"/>
    <p:sldId id="269" r:id="rId9"/>
    <p:sldId id="266" r:id="rId10"/>
    <p:sldId id="259" r:id="rId11"/>
    <p:sldId id="268" r:id="rId12"/>
    <p:sldId id="262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>
      <p:cViewPr varScale="1">
        <p:scale>
          <a:sx n="102" d="100"/>
          <a:sy n="102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C5F7F-DD4B-4A8D-8AC2-CEAF1B706B74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93CE1-A477-482A-950F-102C856739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79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3CE1-A477-482A-950F-102C856739B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24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3CE1-A477-482A-950F-102C856739B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89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FBC1AD-24E7-40D1-BF43-2C49234A69D0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D5118F-7988-48AC-86E9-2564DE6F7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audio" Target="file:///\\rchs-fst1\RC-HS$\Teachers\jfogle\My%20Documents\Jenae\SING,%20SING,%20SING%20BY%20BENNY%20GOODMAN.mp3" TargetMode="External"/><Relationship Id="rId1" Type="http://schemas.openxmlformats.org/officeDocument/2006/relationships/audio" Target="file:///\\rchs-fst1\RC-HS$\Teachers\jfogle\My%20Documents\Jenae\Duke%20Ellington%20-%20Satin%20Doll.mp3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\\rchs-fst1\RC-HS$\Teachers\jfogle\My%20Documents\Jenae\Louis%20Armstrong%20Weather%20Bird.mp3" TargetMode="External"/><Relationship Id="rId1" Type="http://schemas.openxmlformats.org/officeDocument/2006/relationships/audio" Target="file:///\\rchs-fst1\RC-HS$\Teachers\jfogle\My%20Documents\Jenae\Louis%20Armstrong%20-%20Saint%20Louis%20Blues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86800" cy="230124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Interwar Period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2895600"/>
            <a:ext cx="89916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The Changes of Life Between the World Wars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46599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6313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Music</a:t>
            </a:r>
            <a:r>
              <a:rPr lang="en-US" sz="3600" b="1" dirty="0" smtClean="0">
                <a:solidFill>
                  <a:schemeClr val="tx1"/>
                </a:solidFill>
              </a:rPr>
              <a:t>:</a:t>
            </a:r>
            <a:r>
              <a:rPr lang="en-US" sz="3600" dirty="0" smtClean="0">
                <a:solidFill>
                  <a:schemeClr val="tx1"/>
                </a:solidFill>
              </a:rPr>
              <a:t> The move away from tradition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43400"/>
          </a:xfrm>
        </p:spPr>
        <p:txBody>
          <a:bodyPr>
            <a:normAutofit/>
          </a:bodyPr>
          <a:lstStyle/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Band Era</a:t>
            </a:r>
          </a:p>
          <a:p>
            <a:pPr marL="741363" lvl="1" indent="-284163">
              <a:spcBef>
                <a:spcPts val="600"/>
              </a:spcBef>
              <a:buFont typeface="Verdana" pitchFamily="32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Duke Ellington</a:t>
            </a:r>
          </a:p>
          <a:p>
            <a:pPr lvl="2">
              <a:spcBef>
                <a:spcPts val="500"/>
              </a:spcBef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i="1" dirty="0" smtClean="0"/>
              <a:t>Satin Doll</a:t>
            </a:r>
          </a:p>
          <a:p>
            <a:pPr marL="741363" lvl="1" indent="-284163">
              <a:spcBef>
                <a:spcPts val="600"/>
              </a:spcBef>
              <a:buFont typeface="Verdana" pitchFamily="32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Benny Goodman</a:t>
            </a:r>
          </a:p>
          <a:p>
            <a:pPr lvl="2">
              <a:spcBef>
                <a:spcPts val="500"/>
              </a:spcBef>
              <a:buFont typeface="Verdana" pitchFamily="32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i="1" dirty="0" smtClean="0"/>
              <a:t>Sing, Sing, Sing</a:t>
            </a:r>
          </a:p>
          <a:p>
            <a:pPr marL="640080" lvl="2" indent="0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100" dirty="0" smtClean="0"/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914400"/>
            <a:ext cx="2560320" cy="256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2971800"/>
            <a:ext cx="2928938" cy="3749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Duke Ellington - Satin Do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3048000" y="2819400"/>
            <a:ext cx="304800" cy="304800"/>
          </a:xfrm>
          <a:prstGeom prst="rect">
            <a:avLst/>
          </a:prstGeom>
        </p:spPr>
      </p:pic>
      <p:pic>
        <p:nvPicPr>
          <p:cNvPr id="8" name="SING, SING, SING BY BENNY GOODMAN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3962400" y="38100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24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Music Cont.…Jazz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Armstrong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i="1" dirty="0" smtClean="0"/>
              <a:t>St</a:t>
            </a:r>
            <a:r>
              <a:rPr lang="en-US" sz="2200" i="1" dirty="0"/>
              <a:t>. Louis Blues </a:t>
            </a:r>
            <a:r>
              <a:rPr lang="en-US" sz="2200" dirty="0"/>
              <a:t>&amp; </a:t>
            </a:r>
            <a:r>
              <a:rPr lang="en-US" sz="2200" i="1" dirty="0"/>
              <a:t>Weather Bird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1295400"/>
            <a:ext cx="4369616" cy="5120640"/>
          </a:xfrm>
        </p:spPr>
      </p:pic>
      <p:pic>
        <p:nvPicPr>
          <p:cNvPr id="6" name="Louis Armstrong - Saint Louis Blue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429000" y="2209800"/>
            <a:ext cx="304800" cy="304800"/>
          </a:xfrm>
          <a:prstGeom prst="rect">
            <a:avLst/>
          </a:prstGeom>
        </p:spPr>
      </p:pic>
      <p:pic>
        <p:nvPicPr>
          <p:cNvPr id="7" name="Louis Armstrong Weather Bird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2971800" y="2514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190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8693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Technology/Science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6553200" cy="449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Albert Einstein </a:t>
            </a:r>
          </a:p>
          <a:p>
            <a:pPr lvl="1"/>
            <a:r>
              <a:rPr lang="en-US" sz="3200" i="1" dirty="0" smtClean="0"/>
              <a:t>Theory of Relativity</a:t>
            </a:r>
          </a:p>
          <a:p>
            <a:r>
              <a:rPr lang="en-US" sz="3200" dirty="0" smtClean="0"/>
              <a:t>Sigmund Freud – Psychology </a:t>
            </a:r>
          </a:p>
          <a:p>
            <a:pPr lvl="1"/>
            <a:r>
              <a:rPr lang="en-US" sz="3200" dirty="0" smtClean="0"/>
              <a:t>Treated patients with </a:t>
            </a:r>
            <a:r>
              <a:rPr lang="en-US" sz="3200" i="1" dirty="0" smtClean="0"/>
              <a:t>psychological </a:t>
            </a:r>
            <a:r>
              <a:rPr lang="en-US" sz="3200" dirty="0" smtClean="0"/>
              <a:t>problems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 algn="ctr">
              <a:buNone/>
            </a:pPr>
            <a:r>
              <a:rPr lang="en-US" sz="3200" dirty="0" smtClean="0"/>
              <a:t>How does Freud’s idea of the “psychological” echo “surrealism”?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152400"/>
            <a:ext cx="2332662" cy="3291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465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0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Women’s Suffrage</a:t>
            </a:r>
            <a:r>
              <a:rPr lang="en-US" sz="3200" dirty="0" smtClean="0">
                <a:solidFill>
                  <a:schemeClr val="bg1"/>
                </a:solidFill>
              </a:rPr>
              <a:t>: </a:t>
            </a:r>
            <a:r>
              <a:rPr lang="en-US" sz="2700" i="1" dirty="0" smtClean="0"/>
              <a:t>U.S., GB, Germany, Sweden, &amp; Austria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86400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U.S. 1920: The 19</a:t>
            </a:r>
            <a:r>
              <a:rPr lang="en-US" baseline="30000" dirty="0" smtClean="0"/>
              <a:t>th</a:t>
            </a:r>
            <a:r>
              <a:rPr lang="en-US" dirty="0" smtClean="0"/>
              <a:t> Amendment passes</a:t>
            </a:r>
          </a:p>
          <a:p>
            <a:pPr lvl="1">
              <a:buFont typeface="Wingdings" pitchFamily="2" charset="2"/>
              <a:buChar char="ü"/>
            </a:pPr>
            <a:r>
              <a:rPr lang="en-US" i="1" dirty="0" smtClean="0"/>
              <a:t> The right of citizens of the United States to vote shall not be denied or abridged by the United States or by any state on account of sex</a:t>
            </a:r>
          </a:p>
          <a:p>
            <a:pPr marL="41148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Susan B. Anthony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Elizabeth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Stanton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Margaret Sanger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 Goldman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800" y="2150468"/>
            <a:ext cx="4887858" cy="47075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73148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pPr algn="ctr"/>
            <a:r>
              <a:rPr lang="en-US" dirty="0" smtClean="0"/>
              <a:t>Disillusionment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3641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“Lost innocence”, “Disheartened”, “Brought Down”</a:t>
            </a:r>
          </a:p>
          <a:p>
            <a:r>
              <a:rPr lang="en-US" sz="3200" dirty="0" smtClean="0"/>
              <a:t>Because of all the political, economic, </a:t>
            </a:r>
            <a:r>
              <a:rPr lang="en-US" sz="3200" dirty="0" smtClean="0"/>
              <a:t>&amp; </a:t>
            </a:r>
            <a:r>
              <a:rPr lang="en-US" sz="3200" dirty="0" smtClean="0"/>
              <a:t>social problems that happened during WWI (especially the mass amount of death </a:t>
            </a:r>
            <a:r>
              <a:rPr lang="en-US" sz="3200" dirty="0" smtClean="0"/>
              <a:t>&amp; </a:t>
            </a:r>
            <a:r>
              <a:rPr lang="en-US" sz="3200" dirty="0" smtClean="0"/>
              <a:t>destruction) people felt </a:t>
            </a:r>
            <a:r>
              <a:rPr lang="en-US" sz="3200" i="1" u="sng" dirty="0" smtClean="0"/>
              <a:t>disillusioned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The reality of war </a:t>
            </a:r>
            <a:r>
              <a:rPr lang="en-US" sz="3200" dirty="0" smtClean="0"/>
              <a:t>&amp; </a:t>
            </a:r>
            <a:r>
              <a:rPr lang="en-US" sz="3200" dirty="0" smtClean="0"/>
              <a:t>death greatly affected the people </a:t>
            </a:r>
            <a:r>
              <a:rPr lang="en-US" sz="3200" dirty="0" smtClean="0"/>
              <a:t>&amp; </a:t>
            </a:r>
            <a:r>
              <a:rPr lang="en-US" sz="3200" dirty="0" smtClean="0"/>
              <a:t>it changed the way they viewed life.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30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869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Lost Generation”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57200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dirty="0" smtClean="0"/>
              <a:t>Authors who wrote about disillusionment of everything after the war</a:t>
            </a:r>
            <a:endParaRPr lang="en-US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F</a:t>
            </a:r>
            <a:r>
              <a:rPr lang="en-US" dirty="0" smtClean="0"/>
              <a:t>. Scott Fitzgerald</a:t>
            </a:r>
          </a:p>
          <a:p>
            <a:pPr lvl="1"/>
            <a:r>
              <a:rPr lang="en-US" sz="2400" i="1" dirty="0" smtClean="0"/>
              <a:t>The Great Gatsby (1925)</a:t>
            </a:r>
            <a:r>
              <a:rPr lang="en-US" sz="2400" dirty="0" smtClean="0"/>
              <a:t> </a:t>
            </a:r>
          </a:p>
          <a:p>
            <a:r>
              <a:rPr lang="en-US" dirty="0" smtClean="0"/>
              <a:t>Ernest Hemingway</a:t>
            </a:r>
            <a:endParaRPr lang="en-US" dirty="0" smtClean="0"/>
          </a:p>
          <a:p>
            <a:pPr lvl="1"/>
            <a:r>
              <a:rPr lang="en-US" i="1" dirty="0" smtClean="0"/>
              <a:t>A Farewell to Arms </a:t>
            </a:r>
            <a:r>
              <a:rPr lang="en-US" i="1" dirty="0" smtClean="0"/>
              <a:t>(</a:t>
            </a:r>
            <a:r>
              <a:rPr lang="en-US" i="1" dirty="0" smtClean="0"/>
              <a:t>1929)</a:t>
            </a:r>
            <a:endParaRPr lang="en-US" i="1" dirty="0" smtClean="0"/>
          </a:p>
          <a:p>
            <a:r>
              <a:rPr lang="en-US" dirty="0" smtClean="0"/>
              <a:t>Gertrude Stein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. S. Eliot </a:t>
            </a:r>
          </a:p>
          <a:p>
            <a:pPr lvl="1"/>
            <a:r>
              <a:rPr lang="en-US" sz="2400" i="1" dirty="0" smtClean="0"/>
              <a:t>The Waste Land (1922)</a:t>
            </a:r>
          </a:p>
          <a:p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3962400"/>
            <a:ext cx="1773476" cy="246888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9709" y="1295400"/>
            <a:ext cx="1809750" cy="2377440"/>
          </a:xfrm>
          <a:prstGeom prst="rect">
            <a:avLst/>
          </a:prstGeom>
        </p:spPr>
      </p:pic>
      <p:pic>
        <p:nvPicPr>
          <p:cNvPr id="9" name="Picture 8" descr="469px-Ernest_Hemingway_1923_passport_photo_TI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599" y="1295400"/>
            <a:ext cx="1846453" cy="2362200"/>
          </a:xfrm>
          <a:prstGeom prst="rect">
            <a:avLst/>
          </a:prstGeom>
        </p:spPr>
      </p:pic>
      <p:pic>
        <p:nvPicPr>
          <p:cNvPr id="10" name="Picture 9" descr="480px-Gertrude_Stein_1935-01-0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962400"/>
            <a:ext cx="1828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2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>Searching for meaning in an uncertain world…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Existentialism</a:t>
            </a:r>
            <a:r>
              <a:rPr lang="en-US" sz="3400" dirty="0" smtClean="0"/>
              <a:t>: Jean Paul Sartre</a:t>
            </a:r>
          </a:p>
          <a:p>
            <a:pPr lvl="1"/>
            <a:r>
              <a:rPr lang="en-US" sz="3400" dirty="0" smtClean="0"/>
              <a:t>There is no universal meaning to life. Each person create his/her own meaning in life though choices made and actions taken. </a:t>
            </a:r>
          </a:p>
        </p:txBody>
      </p:sp>
    </p:spTree>
    <p:extLst>
      <p:ext uri="{BB962C8B-B14F-4D97-AF65-F5344CB8AC3E}">
        <p14:creationId xmlns:p14="http://schemas.microsoft.com/office/powerpoint/2010/main" xmlns="" val="38118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07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en-US" dirty="0" smtClean="0">
                <a:effectLst/>
              </a:rPr>
              <a:t>: </a:t>
            </a:r>
            <a:r>
              <a:rPr lang="en-US" sz="3600" dirty="0" smtClean="0">
                <a:effectLst/>
              </a:rPr>
              <a:t>Rebellion Against Tradition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5105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Focused on dream-like qualities because of psychology becoming more studied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Surrealism</a:t>
            </a:r>
            <a:r>
              <a:rPr lang="en-US" dirty="0" smtClean="0"/>
              <a:t>: beyond or above reality. Depiction of the inner world of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imagination</a:t>
            </a:r>
          </a:p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56388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Marc Chagall: </a:t>
            </a:r>
            <a:r>
              <a:rPr lang="en-US" sz="3200" i="1" dirty="0" smtClean="0"/>
              <a:t>Self Portrait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990600"/>
            <a:ext cx="3731414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485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86936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Salvador Dali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2800" i="1" dirty="0" smtClean="0">
                <a:solidFill>
                  <a:schemeClr val="tx1"/>
                </a:solidFill>
                <a:effectLst/>
              </a:rPr>
              <a:t>The Persistence of Memory</a:t>
            </a:r>
            <a:endParaRPr lang="en-US" sz="2800" i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1295400"/>
            <a:ext cx="6949441" cy="52120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0611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Pablo Picasso: </a:t>
            </a:r>
            <a:r>
              <a:rPr lang="en-US" dirty="0" smtClean="0">
                <a:solidFill>
                  <a:schemeClr val="tx1"/>
                </a:solidFill>
              </a:rPr>
              <a:t>Cubism &amp; Abstract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463887"/>
            <a:ext cx="8600645" cy="4937760"/>
          </a:xfrm>
        </p:spPr>
      </p:pic>
      <p:sp>
        <p:nvSpPr>
          <p:cNvPr id="13" name="TextBox 12"/>
          <p:cNvSpPr txBox="1"/>
          <p:nvPr/>
        </p:nvSpPr>
        <p:spPr>
          <a:xfrm>
            <a:off x="762000" y="1002222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Guernica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66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Picasso: </a:t>
            </a:r>
            <a:r>
              <a:rPr lang="en-US" sz="3200" i="1" dirty="0" smtClean="0"/>
              <a:t>Three Musicians </a:t>
            </a:r>
            <a:endParaRPr lang="en-US" sz="3200" dirty="0"/>
          </a:p>
        </p:txBody>
      </p:sp>
      <p:pic>
        <p:nvPicPr>
          <p:cNvPr id="4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685800"/>
            <a:ext cx="6745747" cy="6035040"/>
          </a:xfrm>
        </p:spPr>
      </p:pic>
    </p:spTree>
    <p:extLst>
      <p:ext uri="{BB962C8B-B14F-4D97-AF65-F5344CB8AC3E}">
        <p14:creationId xmlns:p14="http://schemas.microsoft.com/office/powerpoint/2010/main" xmlns="" val="23196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lvl="1" algn="r" rtl="0">
              <a:spcBef>
                <a:spcPct val="0"/>
              </a:spcBef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Piet Mondrian &amp; Marcel Duchamp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76400"/>
            <a:ext cx="4395138" cy="43891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1371600"/>
            <a:ext cx="3218546" cy="5303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7652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2196</TotalTime>
  <Words>339</Words>
  <Application>Microsoft Office PowerPoint</Application>
  <PresentationFormat>On-screen Show (4:3)</PresentationFormat>
  <Paragraphs>59</Paragraphs>
  <Slides>13</Slides>
  <Notes>2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The Interwar Period</vt:lpstr>
      <vt:lpstr>Disillusionment </vt:lpstr>
      <vt:lpstr>“The Lost Generation”</vt:lpstr>
      <vt:lpstr>Searching for meaning in an uncertain world…</vt:lpstr>
      <vt:lpstr>Art: Rebellion Against Tradition</vt:lpstr>
      <vt:lpstr>Salvador Dali: The Persistence of Memory</vt:lpstr>
      <vt:lpstr>Pablo Picasso: Cubism &amp; Abstract  </vt:lpstr>
      <vt:lpstr>Picasso: Three Musicians </vt:lpstr>
      <vt:lpstr>Piet Mondrian &amp; Marcel Duchamp</vt:lpstr>
      <vt:lpstr>Music: The move away from tradition</vt:lpstr>
      <vt:lpstr>Music Cont.…Jazz</vt:lpstr>
      <vt:lpstr>Technology/Science </vt:lpstr>
      <vt:lpstr>Women’s Suffrage: U.S., GB, Germany, Sweden, &amp; Austria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Jenae</dc:creator>
  <cp:lastModifiedBy>Administrator</cp:lastModifiedBy>
  <cp:revision>210</cp:revision>
  <dcterms:created xsi:type="dcterms:W3CDTF">2012-02-27T23:11:42Z</dcterms:created>
  <dcterms:modified xsi:type="dcterms:W3CDTF">2012-11-05T21:26:05Z</dcterms:modified>
</cp:coreProperties>
</file>