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2012-59AD-4483-AEC8-3832B88D2D64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C638-9996-4685-8E00-19AD3C11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2012-59AD-4483-AEC8-3832B88D2D64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C638-9996-4685-8E00-19AD3C11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2012-59AD-4483-AEC8-3832B88D2D64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C638-9996-4685-8E00-19AD3C11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2012-59AD-4483-AEC8-3832B88D2D64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C638-9996-4685-8E00-19AD3C11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2012-59AD-4483-AEC8-3832B88D2D64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C638-9996-4685-8E00-19AD3C11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2012-59AD-4483-AEC8-3832B88D2D64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C638-9996-4685-8E00-19AD3C11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2012-59AD-4483-AEC8-3832B88D2D64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C638-9996-4685-8E00-19AD3C11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2012-59AD-4483-AEC8-3832B88D2D64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C638-9996-4685-8E00-19AD3C11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2012-59AD-4483-AEC8-3832B88D2D64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C638-9996-4685-8E00-19AD3C11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2012-59AD-4483-AEC8-3832B88D2D64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C638-9996-4685-8E00-19AD3C11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2012-59AD-4483-AEC8-3832B88D2D64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C638-9996-4685-8E00-19AD3C11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32012-59AD-4483-AEC8-3832B88D2D64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BC638-9996-4685-8E00-19AD3C11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SOURCE: Albert Einstein about Mohandas Gandhi, 1948</a:t>
            </a:r>
          </a:p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en-US" sz="3600" dirty="0" smtClean="0"/>
              <a:t>Generations to come, it may be, will scarce believe that such a one as this, ever in flesh and blood, walked upon this Earth</a:t>
            </a:r>
            <a:r>
              <a:rPr lang="en-US" sz="3600" dirty="0" smtClean="0"/>
              <a:t>.”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3600" dirty="0" smtClean="0"/>
              <a:t>What did Einstein think of Gandhi? Explain why you </a:t>
            </a:r>
            <a:r>
              <a:rPr lang="en-US" sz="3600" smtClean="0"/>
              <a:t>think that.</a:t>
            </a:r>
            <a:endParaRPr lang="en-US" sz="3600" dirty="0" smtClean="0"/>
          </a:p>
          <a:p>
            <a:pPr marL="742950" indent="-742950">
              <a:buFont typeface="+mj-lt"/>
              <a:buAutoNum type="arabicParenR"/>
            </a:pPr>
            <a:r>
              <a:rPr lang="en-US" sz="3600" dirty="0" smtClean="0"/>
              <a:t>Based on this quote, what do you think Gandhi did that resulted in Einstein saying this about him? List 3-4 things.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1143000"/>
          </a:xfrm>
        </p:spPr>
        <p:txBody>
          <a:bodyPr/>
          <a:lstStyle/>
          <a:p>
            <a:r>
              <a:rPr lang="en-US" dirty="0" smtClean="0"/>
              <a:t>Albert Einstein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610600" cy="3276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“Generations to come, it may be, will scarce believe that such a one as this, ever in flesh and blood, walked upon this Earth.”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108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Albert Einstein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7</cp:revision>
  <dcterms:created xsi:type="dcterms:W3CDTF">2011-02-14T23:15:30Z</dcterms:created>
  <dcterms:modified xsi:type="dcterms:W3CDTF">2012-10-03T19:01:41Z</dcterms:modified>
</cp:coreProperties>
</file>