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AAAE-603F-4603-B8C1-7AAC8ABA0404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AB2B-1712-4230-AE10-8FC14B2AD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AAAE-603F-4603-B8C1-7AAC8ABA0404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AB2B-1712-4230-AE10-8FC14B2AD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AAAE-603F-4603-B8C1-7AAC8ABA0404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AB2B-1712-4230-AE10-8FC14B2AD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AAAE-603F-4603-B8C1-7AAC8ABA0404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AB2B-1712-4230-AE10-8FC14B2AD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AAAE-603F-4603-B8C1-7AAC8ABA0404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AB2B-1712-4230-AE10-8FC14B2AD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AAAE-603F-4603-B8C1-7AAC8ABA0404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AB2B-1712-4230-AE10-8FC14B2AD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AAAE-603F-4603-B8C1-7AAC8ABA0404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AB2B-1712-4230-AE10-8FC14B2AD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AAAE-603F-4603-B8C1-7AAC8ABA0404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AB2B-1712-4230-AE10-8FC14B2AD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AAAE-603F-4603-B8C1-7AAC8ABA0404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AB2B-1712-4230-AE10-8FC14B2AD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AAAE-603F-4603-B8C1-7AAC8ABA0404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AB2B-1712-4230-AE10-8FC14B2AD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AAAE-603F-4603-B8C1-7AAC8ABA0404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AB2B-1712-4230-AE10-8FC14B2AD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0AAAE-603F-4603-B8C1-7AAC8ABA0404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4AB2B-1712-4230-AE10-8FC14B2AD1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dirty="0" smtClean="0"/>
              <a:t>Gandhi’s Ideas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287963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Non-Violent Resistance</a:t>
            </a:r>
            <a:r>
              <a:rPr lang="en-US" sz="4000" dirty="0" smtClean="0"/>
              <a:t>: fighting back without using violence (also called Passive Resistance)</a:t>
            </a:r>
          </a:p>
          <a:p>
            <a:r>
              <a:rPr lang="en-US" sz="4000" u="sng" dirty="0" smtClean="0"/>
              <a:t>Civil Disobedience</a:t>
            </a:r>
            <a:r>
              <a:rPr lang="en-US" sz="4000" dirty="0" smtClean="0"/>
              <a:t>: not following unfair or unjust laws</a:t>
            </a:r>
            <a:endParaRPr lang="en-US" sz="4000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25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Gandhi’s Ideas</vt:lpstr>
    </vt:vector>
  </TitlesOfParts>
  <Company>Washington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Gandhi’s Ideas</dc:title>
  <dc:creator>Administrator</dc:creator>
  <cp:lastModifiedBy>Administrator</cp:lastModifiedBy>
  <cp:revision>1</cp:revision>
  <dcterms:created xsi:type="dcterms:W3CDTF">2011-02-14T21:25:46Z</dcterms:created>
  <dcterms:modified xsi:type="dcterms:W3CDTF">2011-02-14T21:29:17Z</dcterms:modified>
</cp:coreProperties>
</file>