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7F3B-0A9F-41DF-9C32-979844C52E5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2AB2F-0CD3-4F30-AA3E-424F3CD24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Imperialism Overview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>
            <a:noAutofit/>
          </a:bodyPr>
          <a:lstStyle/>
          <a:p>
            <a:r>
              <a:rPr lang="en-US" sz="3400" dirty="0" smtClean="0"/>
              <a:t>DEF: one country controlling the political, social, </a:t>
            </a:r>
            <a:r>
              <a:rPr lang="en-US" sz="3400" dirty="0" smtClean="0"/>
              <a:t>&amp;/</a:t>
            </a:r>
            <a:r>
              <a:rPr lang="en-US" sz="3400" dirty="0" smtClean="0"/>
              <a:t>or economic life of another country or region</a:t>
            </a:r>
          </a:p>
          <a:p>
            <a:r>
              <a:rPr lang="en-US" sz="3400" dirty="0" smtClean="0"/>
              <a:t>Outgrowth of </a:t>
            </a:r>
            <a:r>
              <a:rPr lang="en-US" sz="3400" dirty="0" smtClean="0"/>
              <a:t>I</a:t>
            </a:r>
            <a:r>
              <a:rPr lang="en-US" sz="3400" dirty="0" smtClean="0"/>
              <a:t>ndustrial Revolution</a:t>
            </a:r>
            <a:endParaRPr lang="en-US" sz="3400" dirty="0" smtClean="0"/>
          </a:p>
          <a:p>
            <a:pPr lvl="1"/>
            <a:r>
              <a:rPr lang="en-US" sz="3400" dirty="0" smtClean="0"/>
              <a:t>Took over areas around the world to gain items for industrializing </a:t>
            </a:r>
          </a:p>
          <a:p>
            <a:pPr lvl="1"/>
            <a:r>
              <a:rPr lang="en-US" sz="3400" dirty="0" smtClean="0"/>
              <a:t>Because Britain was first to industrialize, first to imperialize and got the best territories</a:t>
            </a:r>
          </a:p>
          <a:p>
            <a:r>
              <a:rPr lang="en-US" sz="3400" dirty="0" smtClean="0"/>
              <a:t>Competition between Euro countries almost led to full-scale war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European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Social Darwinism: (not Darwin’s idea)</a:t>
            </a:r>
          </a:p>
          <a:p>
            <a:pPr lvl="1"/>
            <a:r>
              <a:rPr lang="en-US" sz="3400" dirty="0" smtClean="0"/>
              <a:t>Darker a person was, less evolved. Europeans there to help “civilize” Africans, Asians, etc</a:t>
            </a:r>
          </a:p>
          <a:p>
            <a:pPr lvl="1"/>
            <a:r>
              <a:rPr lang="en-US" sz="3400" dirty="0" smtClean="0"/>
              <a:t>Survival of the fittest</a:t>
            </a:r>
          </a:p>
          <a:p>
            <a:r>
              <a:rPr lang="en-US" sz="3400" dirty="0" smtClean="0"/>
              <a:t>White Man’s Burden:</a:t>
            </a:r>
          </a:p>
          <a:p>
            <a:pPr lvl="1"/>
            <a:r>
              <a:rPr lang="en-US" sz="3400" dirty="0" smtClean="0"/>
              <a:t>European’s duty to help non-European’s “civilize</a:t>
            </a:r>
            <a:r>
              <a:rPr lang="en-US" sz="3400" dirty="0" smtClean="0"/>
              <a:t>”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“Jewel of the Crown”: most important colony</a:t>
            </a:r>
          </a:p>
          <a:p>
            <a:pPr lvl="1"/>
            <a:r>
              <a:rPr lang="en-US" sz="3400" dirty="0" smtClean="0"/>
              <a:t>Huge market for British goods</a:t>
            </a:r>
          </a:p>
          <a:p>
            <a:pPr lvl="2"/>
            <a:r>
              <a:rPr lang="en-US" sz="3400" dirty="0" smtClean="0"/>
              <a:t>300 million people in 1900 compared to 35 million in GB</a:t>
            </a:r>
          </a:p>
          <a:p>
            <a:pPr lvl="2"/>
            <a:r>
              <a:rPr lang="en-US" sz="3400" dirty="0" smtClean="0"/>
              <a:t>Grew indigo: plant to make blue dye for GB’s textile factories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Inventions that helped Imperialize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r>
              <a:rPr lang="en-US" sz="3400" u="sng" dirty="0" smtClean="0"/>
              <a:t>Quinine</a:t>
            </a:r>
            <a:r>
              <a:rPr lang="en-US" sz="3400" dirty="0" smtClean="0"/>
              <a:t>: medicine to treat Malaria</a:t>
            </a:r>
          </a:p>
          <a:p>
            <a:r>
              <a:rPr lang="en-US" sz="3400" u="sng" dirty="0" smtClean="0"/>
              <a:t>River boat</a:t>
            </a:r>
            <a:r>
              <a:rPr lang="en-US" sz="3400" dirty="0" smtClean="0"/>
              <a:t>: small steam powered boat to navigate rivers (think Disneyland’s Jungle Cruise)</a:t>
            </a:r>
          </a:p>
          <a:p>
            <a:r>
              <a:rPr lang="en-US" sz="3400" u="sng" dirty="0" smtClean="0"/>
              <a:t>Machine gun</a:t>
            </a:r>
            <a:r>
              <a:rPr lang="en-US" sz="3400" dirty="0" smtClean="0"/>
              <a:t>: fewer European soldiers to “pacify” Africans</a:t>
            </a:r>
          </a:p>
          <a:p>
            <a:pPr lvl="1"/>
            <a:r>
              <a:rPr lang="en-US" sz="3400" dirty="0" smtClean="0"/>
              <a:t>Battle of Omdurman: 10,000 Africans killed </a:t>
            </a:r>
            <a:r>
              <a:rPr lang="en-US" sz="3400" dirty="0" err="1" smtClean="0"/>
              <a:t>vs</a:t>
            </a:r>
            <a:r>
              <a:rPr lang="en-US" sz="3400" dirty="0" smtClean="0"/>
              <a:t> 47 British</a:t>
            </a:r>
          </a:p>
          <a:p>
            <a:r>
              <a:rPr lang="en-US" sz="3400" u="sng" dirty="0" smtClean="0"/>
              <a:t>Telegraph</a:t>
            </a:r>
            <a:r>
              <a:rPr lang="en-US" sz="3400" dirty="0" smtClean="0"/>
              <a:t>: could call for help if attacked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200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Imperialism Overview</vt:lpstr>
      <vt:lpstr>Imperialism</vt:lpstr>
      <vt:lpstr>European Beliefs</vt:lpstr>
      <vt:lpstr>India</vt:lpstr>
      <vt:lpstr>Inventions that helped Imperialize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Industrialism</dc:title>
  <dc:creator>Administrator</dc:creator>
  <cp:lastModifiedBy>Administrator</cp:lastModifiedBy>
  <cp:revision>18</cp:revision>
  <dcterms:created xsi:type="dcterms:W3CDTF">2011-10-12T17:40:52Z</dcterms:created>
  <dcterms:modified xsi:type="dcterms:W3CDTF">2012-10-03T21:34:11Z</dcterms:modified>
</cp:coreProperties>
</file>