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0990-78AA-47B6-A63F-DAC040CB85FE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F6C3-F4B6-48A4-8D42-A30C144C0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0990-78AA-47B6-A63F-DAC040CB85FE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F6C3-F4B6-48A4-8D42-A30C144C0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0990-78AA-47B6-A63F-DAC040CB85FE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F6C3-F4B6-48A4-8D42-A30C144C0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0990-78AA-47B6-A63F-DAC040CB85FE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F6C3-F4B6-48A4-8D42-A30C144C0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0990-78AA-47B6-A63F-DAC040CB85FE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F6C3-F4B6-48A4-8D42-A30C144C0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0990-78AA-47B6-A63F-DAC040CB85FE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F6C3-F4B6-48A4-8D42-A30C144C0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0990-78AA-47B6-A63F-DAC040CB85FE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F6C3-F4B6-48A4-8D42-A30C144C0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0990-78AA-47B6-A63F-DAC040CB85FE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F6C3-F4B6-48A4-8D42-A30C144C0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0990-78AA-47B6-A63F-DAC040CB85FE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F6C3-F4B6-48A4-8D42-A30C144C0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0990-78AA-47B6-A63F-DAC040CB85FE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F6C3-F4B6-48A4-8D42-A30C144C0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0990-78AA-47B6-A63F-DAC040CB85FE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F6C3-F4B6-48A4-8D42-A30C144C0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D0990-78AA-47B6-A63F-DAC040CB85FE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5F6C3-F4B6-48A4-8D42-A30C144C0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latin typeface="+mn-lt"/>
              </a:rPr>
              <a:t>SOURCE: </a:t>
            </a:r>
            <a:r>
              <a:rPr lang="en-US" sz="3600" dirty="0" err="1" smtClean="0">
                <a:latin typeface="+mn-lt"/>
              </a:rPr>
              <a:t>Fredrich</a:t>
            </a:r>
            <a:r>
              <a:rPr lang="en-US" sz="3600" dirty="0" smtClean="0">
                <a:latin typeface="+mn-lt"/>
              </a:rPr>
              <a:t> Engels, coauthor of </a:t>
            </a:r>
            <a:r>
              <a:rPr lang="en-US" sz="3600" i="1" dirty="0" smtClean="0">
                <a:latin typeface="+mn-lt"/>
              </a:rPr>
              <a:t>The Communist Manifesto</a:t>
            </a:r>
            <a:r>
              <a:rPr lang="en-US" sz="3600" dirty="0" smtClean="0">
                <a:latin typeface="+mn-lt"/>
              </a:rPr>
              <a:t>, spend nights in Manchester slums, 1850’s</a:t>
            </a:r>
            <a:endParaRPr lang="en-US" sz="36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135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“The working man may be lucky enough to find employment, </a:t>
            </a:r>
            <a:r>
              <a:rPr lang="en-US" dirty="0" smtClean="0"/>
              <a:t>if by his work he can enrich the middle class, but </a:t>
            </a:r>
            <a:r>
              <a:rPr lang="en-US" dirty="0" smtClean="0"/>
              <a:t>his wages are so low that they hardly keep </a:t>
            </a:r>
            <a:r>
              <a:rPr lang="en-US" dirty="0" smtClean="0"/>
              <a:t>a </a:t>
            </a:r>
            <a:r>
              <a:rPr lang="en-US" smtClean="0"/>
              <a:t>body together</a:t>
            </a:r>
            <a:r>
              <a:rPr lang="en-US" dirty="0" smtClean="0"/>
              <a:t>. If he cannot find work, he can steal or he can go hungry &amp; die of hunger.”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According to Engels, what was life like?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Do you think this is an accurate description? Why?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Based on this description, what do you think his book is about?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108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SOURCE: Fredrich Engels, coauthor of The Communist Manifesto, spend nights in Manchester slums, 1850’s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SOURCE: Fredrich Engels, coauthor of The Communist Manifesto, spend nights in Manchester slums, 1850’s</dc:title>
  <dc:creator>Administrator</dc:creator>
  <cp:lastModifiedBy>Administrator</cp:lastModifiedBy>
  <cp:revision>4</cp:revision>
  <dcterms:created xsi:type="dcterms:W3CDTF">2012-09-25T15:31:53Z</dcterms:created>
  <dcterms:modified xsi:type="dcterms:W3CDTF">2012-09-25T20:58:17Z</dcterms:modified>
</cp:coreProperties>
</file>