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CD910-E46F-46E4-B4C1-8A629F7CA0D9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A70B-E585-4D7C-86F5-31D10E2069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SOURCE: Thomas Macaulay, Member of Parliament &amp; historian, in response to Robert Southey, 1830’s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“People live longer because they are better fed, lodged, clothed, &amp; attended in sickness, these improvements are owing to the increase in wealth which the manufacturing system has produced.”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Describe Manchester based on this quote?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Who gives a more accurate description, Southey or Macaulay?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Who gives the most accurate of Manchester: de Tocqueville, Southey, or Macaulay? </a:t>
            </a:r>
            <a:r>
              <a:rPr lang="en-US" smtClean="0"/>
              <a:t>Why?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Thomas Macaulay, Member of Parliament &amp; historian, in response to Robert Southey, 1830’s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Thomas Macaulay, Member of Parliament &amp; historian, in response to Robert Southey, 1830’s</dc:title>
  <dc:creator>Administrator</dc:creator>
  <cp:lastModifiedBy>Administrator</cp:lastModifiedBy>
  <cp:revision>2</cp:revision>
  <dcterms:created xsi:type="dcterms:W3CDTF">2012-09-24T14:54:49Z</dcterms:created>
  <dcterms:modified xsi:type="dcterms:W3CDTF">2012-09-24T15:09:09Z</dcterms:modified>
</cp:coreProperties>
</file>