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58" r:id="rId8"/>
    <p:sldId id="259" r:id="rId9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d.com/talks/hans_rosling_on_global_population_growt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development/desa/population/commission/pdf/48/CPD48ConciseRepor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17 Global Food</a:t>
            </a:r>
          </a:p>
          <a:p>
            <a:r>
              <a:rPr lang="en-US" dirty="0" smtClean="0"/>
              <a:t>People and 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7701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Week 17  People &amp; 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Monday: Computer Lab Room 801, Activity :Who controls the Food?</a:t>
            </a:r>
          </a:p>
          <a:p>
            <a:r>
              <a:rPr lang="en-US" dirty="0" smtClean="0"/>
              <a:t>Tuesday: Computer Lab:  Finish Vocabulary and grade Notebooks</a:t>
            </a:r>
          </a:p>
          <a:p>
            <a:r>
              <a:rPr lang="en-US" dirty="0" smtClean="0"/>
              <a:t>Wednesday: WU – Garden &amp; AVID Class</a:t>
            </a:r>
          </a:p>
          <a:p>
            <a:r>
              <a:rPr lang="en-US" dirty="0" smtClean="0"/>
              <a:t>Thursday:  Watch the </a:t>
            </a:r>
            <a:r>
              <a:rPr lang="en-US" dirty="0" err="1" smtClean="0"/>
              <a:t>Lorax</a:t>
            </a:r>
            <a:r>
              <a:rPr lang="en-US" dirty="0" smtClean="0"/>
              <a:t>, Feed McAllister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12/14  Earth’s Carrying Capacity</a:t>
            </a:r>
            <a:br>
              <a:rPr lang="en-US" dirty="0" smtClean="0"/>
            </a:br>
            <a:r>
              <a:rPr lang="en-US" dirty="0" smtClean="0"/>
              <a:t>Obj. TSW learn how the increase in world population will have an impact on them. P. 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2933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the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on the Planet?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669002"/>
            <a:ext cx="5112174" cy="3599263"/>
          </a:xfrm>
        </p:spPr>
      </p:pic>
    </p:spTree>
    <p:extLst>
      <p:ext uri="{BB962C8B-B14F-4D97-AF65-F5344CB8AC3E}">
        <p14:creationId xmlns:p14="http://schemas.microsoft.com/office/powerpoint/2010/main" val="348946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dirty="0" smtClean="0">
                <a:hlinkClick r:id="rId2"/>
              </a:rPr>
              <a:t>Human Population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9314" y="2401909"/>
            <a:ext cx="5993371" cy="4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Population Growth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/>
          <a:lstStyle/>
          <a:p>
            <a:r>
              <a:rPr lang="en-US" dirty="0" smtClean="0"/>
              <a:t>Introduction of Reindeer to St. Matthews Island in Alaska.</a:t>
            </a:r>
          </a:p>
          <a:p>
            <a:r>
              <a:rPr lang="en-US" dirty="0" smtClean="0"/>
              <a:t>Analyze the graph of the growth of Reindeer from the original 29 that were introduced to St. Matthew’s Island.</a:t>
            </a:r>
          </a:p>
          <a:p>
            <a:r>
              <a:rPr lang="en-US" dirty="0" smtClean="0"/>
              <a:t>Answer the 5 Preview questions.</a:t>
            </a:r>
          </a:p>
          <a:p>
            <a:r>
              <a:rPr lang="en-US" dirty="0" smtClean="0"/>
              <a:t>Answer the analysis questions in complete sentences.</a:t>
            </a:r>
          </a:p>
          <a:p>
            <a:r>
              <a:rPr lang="en-US" dirty="0" smtClean="0"/>
              <a:t>Finally, is there any relevance between this example of overpopulation and the human population on the Planet?  2 – 3 sentence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United 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Population Issues into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7" y="502276"/>
            <a:ext cx="11165982" cy="1783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12/15  Earth’s Carrying Capacity</a:t>
            </a:r>
            <a:br>
              <a:rPr lang="en-US" sz="3200" dirty="0" smtClean="0"/>
            </a:br>
            <a:r>
              <a:rPr lang="en-US" sz="3200" dirty="0" smtClean="0"/>
              <a:t>Obj. TSW understand that Biocapacity of countries and the carrying capacity of the planet are interlinked. P. 76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443238"/>
            <a:ext cx="6047771" cy="3738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508715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limiting factors in a Carrying Capacity graph?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Dependent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Independent Factors?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3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12/16 Sustainability Worldwide</a:t>
            </a:r>
            <a:br>
              <a:rPr lang="en-US" sz="3200" dirty="0" smtClean="0"/>
            </a:br>
            <a:r>
              <a:rPr lang="en-US" sz="3200" dirty="0" smtClean="0"/>
              <a:t>Obj. TSW apply and discuss why it is important for sustainable practices to be enforced worldwide. P. 78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6" y="2444729"/>
            <a:ext cx="3740356" cy="3762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sustainability.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3 sustainable practices you have learned in this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implications of increased population growth if sustainable practices are not enforced?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9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231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Farm to Fork</vt:lpstr>
      <vt:lpstr>Agenda Week 17  People &amp; Carrying Capacity</vt:lpstr>
      <vt:lpstr>12/14  Earth’s Carrying Capacity Obj. TSW learn how the increase in world population will have an impact on them. P. 74</vt:lpstr>
      <vt:lpstr>Earth’s Human Population Growth </vt:lpstr>
      <vt:lpstr>Activity: Population Growth Analysis</vt:lpstr>
      <vt:lpstr>United Nations Integrating Population Issues into Sustainable Development</vt:lpstr>
      <vt:lpstr>12/15  Earth’s Carrying Capacity Obj. TSW understand that Biocapacity of countries and the carrying capacity of the planet are interlinked. P. 76 NB</vt:lpstr>
      <vt:lpstr>12/16 Sustainability Worldwide Obj. TSW apply and discuss why it is important for sustainable practices to be enforced worldwide. P. 78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10</cp:revision>
  <cp:lastPrinted>2015-12-13T21:14:31Z</cp:lastPrinted>
  <dcterms:created xsi:type="dcterms:W3CDTF">2015-12-13T20:24:41Z</dcterms:created>
  <dcterms:modified xsi:type="dcterms:W3CDTF">2015-12-13T21:37:26Z</dcterms:modified>
</cp:coreProperties>
</file>