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3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/20 Farm-to-Fork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Farm to Fork 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hope to do in this class?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experience do you have </a:t>
            </a:r>
            <a:r>
              <a:rPr lang="en-US" smtClean="0"/>
              <a:t>with garden?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8/21 Activities in the </a:t>
            </a:r>
            <a:r>
              <a:rPr lang="en-US" dirty="0" smtClean="0"/>
              <a:t>garden, pg.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yesterdays experience, what activities did you see needed to be attended to?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project do you think you might want to work on for the term?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fall crops are you familiar with, and which ones </a:t>
            </a:r>
            <a:r>
              <a:rPr lang="en-US" smtClean="0"/>
              <a:t>would you like to grow?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90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Farm to Fork</vt:lpstr>
      <vt:lpstr>8/20 Farm-to-Fork</vt:lpstr>
      <vt:lpstr>8/21 Activities in the garden, pg. 10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4</cp:revision>
  <dcterms:created xsi:type="dcterms:W3CDTF">2015-08-20T14:33:43Z</dcterms:created>
  <dcterms:modified xsi:type="dcterms:W3CDTF">2015-08-21T18:37:35Z</dcterms:modified>
</cp:coreProperties>
</file>