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7" r:id="rId12"/>
    <p:sldId id="266" r:id="rId13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3:  Old School Remedies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 Global Food/ Food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9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592428"/>
            <a:ext cx="10959920" cy="1693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4/14  Old School Remedies</a:t>
            </a:r>
            <a:br>
              <a:rPr lang="en-US" dirty="0" smtClean="0"/>
            </a:br>
            <a:r>
              <a:rPr lang="en-US" dirty="0" smtClean="0"/>
              <a:t>Obj. TSW think of things they have heard family members say that work to get healthy. P. 34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7735" y="2560320"/>
            <a:ext cx="4571569" cy="37188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86915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old school remedies does your family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plants, herbs, can help fight some illnesses?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it important that we not forget our ancestors and their solutions to staying healthy?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Old </a:t>
            </a:r>
            <a:r>
              <a:rPr lang="en-US" smtClean="0"/>
              <a:t>School Remedies  </a:t>
            </a:r>
            <a:r>
              <a:rPr lang="en-US" dirty="0" smtClean="0"/>
              <a:t>p. 35NB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one of your family’s Old school remedies.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8186"/>
            <a:ext cx="10076643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your garden growing?</a:t>
            </a:r>
            <a:br>
              <a:rPr lang="en-US" dirty="0" smtClean="0"/>
            </a:br>
            <a:r>
              <a:rPr lang="en-US" dirty="0" smtClean="0"/>
              <a:t>Obj. TSW analyze how their garden is growing and what they could do better. p. 36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089" y="2421228"/>
            <a:ext cx="5222435" cy="38250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are your plants growing?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would you do differently?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Next Saturday is Earth Day.  We will need 100’s for plants for the event.  Will you be able to help?  City Hall 10 –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4/11  Honey, Can it help with Allergies?</a:t>
            </a:r>
            <a:br>
              <a:rPr lang="en-US" dirty="0" smtClean="0"/>
            </a:br>
            <a:r>
              <a:rPr lang="en-US" dirty="0" smtClean="0"/>
              <a:t>Obj. TSW learn about the possible benefits of eating local honey. P. 28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9261" y="2560320"/>
            <a:ext cx="2482452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713" y="2560320"/>
            <a:ext cx="4726545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do you know about honey?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know about bees?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know about Colony collapse disorder?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4" y="4411548"/>
            <a:ext cx="3678055" cy="2446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532" y="4352925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Honey Bee Research Activity p. 27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benefits to eating locally grown honey?</a:t>
            </a:r>
          </a:p>
          <a:p>
            <a:r>
              <a:rPr lang="en-US" dirty="0" smtClean="0"/>
              <a:t>What are different types of Bees?</a:t>
            </a:r>
          </a:p>
          <a:p>
            <a:r>
              <a:rPr lang="en-US" dirty="0" smtClean="0"/>
              <a:t>What breed of bees are in our local area?</a:t>
            </a:r>
          </a:p>
          <a:p>
            <a:r>
              <a:rPr lang="en-US" dirty="0" smtClean="0"/>
              <a:t>What is Colony Collapse Disorder, What are the possible causes?  </a:t>
            </a:r>
            <a:r>
              <a:rPr lang="en-US" dirty="0"/>
              <a:t>H</a:t>
            </a:r>
            <a:r>
              <a:rPr lang="en-US" dirty="0" smtClean="0"/>
              <a:t>ow does it impact 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 -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page of notes about Honey bees p. 29 NB</a:t>
            </a:r>
          </a:p>
          <a:p>
            <a:r>
              <a:rPr lang="en-US" dirty="0" smtClean="0"/>
              <a:t>What are honey bees?</a:t>
            </a:r>
          </a:p>
          <a:p>
            <a:r>
              <a:rPr lang="en-US" dirty="0" smtClean="0"/>
              <a:t>Give an example of what they do.</a:t>
            </a:r>
          </a:p>
          <a:p>
            <a:r>
              <a:rPr lang="en-US" dirty="0" smtClean="0"/>
              <a:t>Explain how their social structure with the Queen, worker and drones are organized.</a:t>
            </a:r>
          </a:p>
          <a:p>
            <a:r>
              <a:rPr lang="en-US" dirty="0" smtClean="0"/>
              <a:t>Why is it important to learn about Colony Collapse Disorder?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2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4/12  Antibiotic Resistance – MRSA</a:t>
            </a:r>
            <a:br>
              <a:rPr lang="en-US" dirty="0" smtClean="0"/>
            </a:br>
            <a:r>
              <a:rPr lang="en-US" dirty="0" smtClean="0"/>
              <a:t>Obj. TSW learn why antibiotic resistant bacteria can be so threatening.  P. 30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5" y="2423054"/>
            <a:ext cx="3228975" cy="30289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99" y="2423054"/>
            <a:ext cx="5379076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it mean to have a resistance?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MRSA stands for: Multiple – Resistant Staphylococcus </a:t>
            </a:r>
            <a:r>
              <a:rPr lang="en-US" dirty="0" err="1" smtClean="0"/>
              <a:t>Aureus</a:t>
            </a:r>
            <a:r>
              <a:rPr lang="en-US" dirty="0" smtClean="0"/>
              <a:t>.  Why is this type of bacteria so concerning?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happens when we run out of effective antibiotics to treat diseases?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76" y="3902634"/>
            <a:ext cx="3656123" cy="29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656824"/>
            <a:ext cx="11101589" cy="1629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4/13  Antibiotic Resistance – Cattle/ Livestock</a:t>
            </a:r>
            <a:br>
              <a:rPr lang="en-US" dirty="0" smtClean="0"/>
            </a:br>
            <a:r>
              <a:rPr lang="en-US" dirty="0" smtClean="0"/>
              <a:t>Obj. TSW understand why large CAFO’s medicate their animals even though they are not sick. P. 32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2631" y="2560638"/>
            <a:ext cx="3309937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435400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picture to the left is a bacteria with three ways it develops a  resistance to antibiotics. Describe one of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plasmid in a bacteria?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an enzyme?</a:t>
            </a:r>
          </a:p>
          <a:p>
            <a:pPr marL="0" indent="0">
              <a:buNone/>
            </a:pPr>
            <a:r>
              <a:rPr lang="en-US" dirty="0" smtClean="0"/>
              <a:t>Discussion: How have Bacteria developed three ways to resist antibiotics?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CAFO</a:t>
            </a:r>
            <a:br>
              <a:rPr lang="en-US" dirty="0" smtClean="0"/>
            </a:br>
            <a:r>
              <a:rPr lang="en-US" dirty="0" smtClean="0"/>
              <a:t>Concentrated Animal Feedlot Organizations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658" y="2930950"/>
            <a:ext cx="3300683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15" y="2454432"/>
            <a:ext cx="3661334" cy="246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8" y="2454432"/>
            <a:ext cx="3829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Feedlot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845" y="2285999"/>
            <a:ext cx="6324309" cy="45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Choose any of the following domesticated Farm animals and research antibiotic resistance p. 31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2408349"/>
            <a:ext cx="10947042" cy="3467519"/>
          </a:xfrm>
        </p:spPr>
        <p:txBody>
          <a:bodyPr>
            <a:normAutofit/>
          </a:bodyPr>
          <a:lstStyle/>
          <a:p>
            <a:r>
              <a:rPr lang="en-US" dirty="0" smtClean="0"/>
              <a:t>Cattle, Sheep, Pigs, Chickens, Goats</a:t>
            </a:r>
          </a:p>
          <a:p>
            <a:r>
              <a:rPr lang="en-US" dirty="0" smtClean="0"/>
              <a:t>How are the animals given the medication?</a:t>
            </a:r>
          </a:p>
          <a:p>
            <a:r>
              <a:rPr lang="en-US" dirty="0" smtClean="0"/>
              <a:t>What bacterial infections are they being protected against?  What are the most common types of diseases your particular farm animal gets?</a:t>
            </a:r>
          </a:p>
          <a:p>
            <a:r>
              <a:rPr lang="en-US" dirty="0" smtClean="0"/>
              <a:t>Why do we care about antibiotic resistant strains of bacteria in our livestock?</a:t>
            </a:r>
          </a:p>
          <a:p>
            <a:r>
              <a:rPr lang="en-US" dirty="0" smtClean="0"/>
              <a:t>Cite your Online Resources in your NB.  You will need at least </a:t>
            </a:r>
            <a:r>
              <a:rPr lang="en-US" dirty="0"/>
              <a:t>t</a:t>
            </a:r>
            <a:r>
              <a:rPr lang="en-US" dirty="0" smtClean="0"/>
              <a:t>hree resources.</a:t>
            </a:r>
          </a:p>
          <a:p>
            <a:r>
              <a:rPr lang="en-US" dirty="0"/>
              <a:t>https://owl.english.purdue.edu/owl/section/2/10/</a:t>
            </a:r>
          </a:p>
        </p:txBody>
      </p:sp>
    </p:spTree>
    <p:extLst>
      <p:ext uri="{BB962C8B-B14F-4D97-AF65-F5344CB8AC3E}">
        <p14:creationId xmlns:p14="http://schemas.microsoft.com/office/powerpoint/2010/main" val="193624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455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Lesson 3:  Old School Remedies</vt:lpstr>
      <vt:lpstr>4/11  Honey, Can it help with Allergies? Obj. TSW learn about the possible benefits of eating local honey. P. 28 NB</vt:lpstr>
      <vt:lpstr>Online Honey Bee Research Activity p. 27 NB</vt:lpstr>
      <vt:lpstr>Guest Speaker - Bees</vt:lpstr>
      <vt:lpstr>4/12  Antibiotic Resistance – MRSA Obj. TSW learn why antibiotic resistant bacteria can be so threatening.  P. 30 NB</vt:lpstr>
      <vt:lpstr>4/13  Antibiotic Resistance – Cattle/ Livestock Obj. TSW understand why large CAFO’s medicate their animals even though they are not sick. P. 32 NB</vt:lpstr>
      <vt:lpstr>CAFO Concentrated Animal Feedlot Organizations</vt:lpstr>
      <vt:lpstr>Cattle Feedlot</vt:lpstr>
      <vt:lpstr>Activity:  Choose any of the following domesticated Farm animals and research antibiotic resistance p. 31 NB</vt:lpstr>
      <vt:lpstr>4/14  Old School Remedies Obj. TSW think of things they have heard family members say that work to get healthy. P. 34 NB</vt:lpstr>
      <vt:lpstr>Family Old School Remedies  p. 35NB</vt:lpstr>
      <vt:lpstr>How is your garden growing? Obj. TSW analyze how their garden is growing and what they could do better. p. 36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 Old School Remedies</dc:title>
  <dc:creator>Jennifer Mc Allister</dc:creator>
  <cp:lastModifiedBy>Jennifer Mc Allister</cp:lastModifiedBy>
  <cp:revision>17</cp:revision>
  <cp:lastPrinted>2016-04-10T21:58:43Z</cp:lastPrinted>
  <dcterms:created xsi:type="dcterms:W3CDTF">2016-04-10T18:36:47Z</dcterms:created>
  <dcterms:modified xsi:type="dcterms:W3CDTF">2016-04-10T22:12:29Z</dcterms:modified>
</cp:coreProperties>
</file>