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81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4" r:id="rId29"/>
    <p:sldId id="283" r:id="rId30"/>
    <p:sldId id="285" r:id="rId31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youtube.com/watch?v=qh1meBo_m1w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youtube.com/watch?v=dsJ2TvkTb50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nrcs.usda.gov/wps/portal/nrcs/detail/national/technical/nra/nri/results/?cid=stelprdb104188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dust-bowl/videos/migrant-mother-photo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hyperlink" Target="http://www.google.com/url?sa=i&amp;rct=j&amp;q=&amp;esrc=s&amp;source=images&amp;cd=&amp;cad=rja&amp;uact=8&amp;ved=&amp;url=http://www.english.illinois.edu/maps/depression/dustbowl.htm&amp;psig=AFQjCNF04vmP5c96dEkPg8YNtOYDOkSv0w&amp;ust=1443757164287187" TargetMode="External"/><Relationship Id="rId4" Type="http://schemas.openxmlformats.org/officeDocument/2006/relationships/hyperlink" Target="http://www.google.com/url?sa=i&amp;rct=j&amp;q=&amp;esrc=s&amp;source=images&amp;cd=&amp;cad=rja&amp;uact=8&amp;ved=0CAcQjRxqFQoTCK_80OqsoMgCFQ2jiAod7HIMnQ&amp;url=http://science.howstuffworks.com/environmental/green-science/dust-bowl-cause.htm&amp;psig=AFQjCNF04vmP5c96dEkPg8YNtOYDOkSv0w&amp;ust=144375716428718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to Fork Festival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Debrief for the class</a:t>
            </a:r>
          </a:p>
          <a:p>
            <a:r>
              <a:rPr lang="en-US" dirty="0" smtClean="0"/>
              <a:t>Harvest Festival November 10</a:t>
            </a:r>
            <a:r>
              <a:rPr lang="en-US" baseline="30000" dirty="0" smtClean="0"/>
              <a:t>th</a:t>
            </a:r>
            <a:r>
              <a:rPr lang="en-US" dirty="0" smtClean="0"/>
              <a:t> at </a:t>
            </a:r>
            <a:r>
              <a:rPr lang="en-US" dirty="0" err="1" smtClean="0"/>
              <a:t>Bryte</a:t>
            </a:r>
            <a:r>
              <a:rPr lang="en-US" dirty="0" smtClean="0"/>
              <a:t> Campus with Culinary.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643944"/>
            <a:ext cx="10959921" cy="1642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9/29 Healthy Soil</a:t>
            </a:r>
            <a:br>
              <a:rPr lang="en-US" dirty="0" smtClean="0"/>
            </a:br>
            <a:r>
              <a:rPr lang="en-US" dirty="0" smtClean="0"/>
              <a:t>Obj. TSW learn how to create healthy soil to grow nutritious plants. P. 60NB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1" y="2382768"/>
            <a:ext cx="4718050" cy="263536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it take to create healthy soil?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helps it drain well?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soil texture helps hold onto nutrients?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16" y="4716188"/>
            <a:ext cx="5477639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Day Tuesday Sept. 29th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be in the Computer lab in the library.</a:t>
            </a:r>
          </a:p>
          <a:p>
            <a:r>
              <a:rPr lang="en-US" dirty="0" smtClean="0"/>
              <a:t>You will have an assignment about Fertilizer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to Fork Festival 2015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43" y="2557463"/>
            <a:ext cx="4442113" cy="3317875"/>
          </a:xfrm>
        </p:spPr>
      </p:pic>
    </p:spTree>
    <p:extLst>
      <p:ext uri="{BB962C8B-B14F-4D97-AF65-F5344CB8AC3E}">
        <p14:creationId xmlns:p14="http://schemas.microsoft.com/office/powerpoint/2010/main" val="32896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r="21994" b="33897"/>
          <a:stretch/>
        </p:blipFill>
        <p:spPr>
          <a:xfrm>
            <a:off x="643945" y="1030310"/>
            <a:ext cx="10869768" cy="53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Petting Zoo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7" y="487139"/>
            <a:ext cx="2472236" cy="330993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8" y="2077591"/>
            <a:ext cx="3059150" cy="409572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74" y="524813"/>
            <a:ext cx="3336700" cy="446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98" y="982663"/>
            <a:ext cx="3654405" cy="4892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1" y="551532"/>
            <a:ext cx="4431485" cy="3309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1" y="4126846"/>
            <a:ext cx="3595121" cy="26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32" y="1642054"/>
            <a:ext cx="3689797" cy="3689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6" y="850004"/>
            <a:ext cx="5273899" cy="52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98" y="982663"/>
            <a:ext cx="3654405" cy="4892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0" y="1388534"/>
            <a:ext cx="3718455" cy="49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57" y="3243263"/>
            <a:ext cx="3523935" cy="26320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97" y="3243263"/>
            <a:ext cx="1965932" cy="2632075"/>
          </a:xfrm>
        </p:spPr>
      </p:pic>
    </p:spTree>
    <p:extLst>
      <p:ext uri="{BB962C8B-B14F-4D97-AF65-F5344CB8AC3E}">
        <p14:creationId xmlns:p14="http://schemas.microsoft.com/office/powerpoint/2010/main" val="28555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Week’s 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1634"/>
            <a:ext cx="4718050" cy="26679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1634"/>
            <a:ext cx="4718050" cy="2667944"/>
          </a:xfrm>
        </p:spPr>
      </p:pic>
    </p:spTree>
    <p:extLst>
      <p:ext uri="{BB962C8B-B14F-4D97-AF65-F5344CB8AC3E}">
        <p14:creationId xmlns:p14="http://schemas.microsoft.com/office/powerpoint/2010/main" val="666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0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3" y="0"/>
            <a:ext cx="512233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3" y="836590"/>
            <a:ext cx="5184819" cy="51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29" y="624114"/>
            <a:ext cx="10914741" cy="16618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9/30  </a:t>
            </a:r>
            <a:r>
              <a:rPr lang="en-US" dirty="0" smtClean="0">
                <a:hlinkClick r:id="rId2"/>
              </a:rPr>
              <a:t>Compassion/ Inclusion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how to work with individuals who are different, yet have gifts. p.62NB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17" y="2560638"/>
            <a:ext cx="3089440" cy="363706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Our garden at RCHS is for everyone, how can we include others in the gardening experience?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have to offer today when helping the SDC in the garden.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Our Pumpkins are impressive, what sort of plants can we help the SDC plant in the 2 beds by the entrance?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10/1 </a:t>
            </a:r>
            <a:r>
              <a:rPr lang="en-US" dirty="0" smtClean="0">
                <a:hlinkClick r:id="rId2"/>
              </a:rPr>
              <a:t>Erosion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how erosion by wind and water can carry away valuable nutrients. P. 64NB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3146049"/>
            <a:ext cx="4718050" cy="21391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erosion?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erosion degrade the land?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solutions to prevent erosion?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Soil Erosion 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88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970"/>
            <a:ext cx="2543175" cy="17907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29" y="609600"/>
            <a:ext cx="10914741" cy="1676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 </a:t>
            </a:r>
            <a:r>
              <a:rPr lang="en-US" dirty="0" smtClean="0">
                <a:hlinkClick r:id="rId3"/>
              </a:rPr>
              <a:t>The Dust Bowl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understand how soil must be maintained to continue being productive. P. 66NB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Humans have made  mistakes in farming, especially if they don’t understand how the natural world works.  What was the Dust Bowl in October 1929?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caused the Dust Bowl?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was it fixed?</a:t>
            </a:r>
            <a:endParaRPr lang="en-US" dirty="0"/>
          </a:p>
        </p:txBody>
      </p:sp>
      <p:sp>
        <p:nvSpPr>
          <p:cNvPr id="5" name="AutoShape 2" descr="data:image/jpeg;base64,/9j/4AAQSkZJRgABAQAAAQABAAD/2wCEAAkGBxQTEhUUExQVFhUXGBgaGBcYGBoYGhwdGBgXFxgcHR0dHiggGholGxgYJDEhJSkrLi4uGh8zODMsNygtLisBCgoKBQUFDgUFDisZExkrKysrKysrKysrKysrKysrKysrKysrKysrKysrKysrKysrKysrKysrKysrKysrKysrK//AABEIAMIBAwMBIgACEQEDEQH/xAAcAAACAgMBAQAAAAAAAAAAAAAEBQMGAAECBwj/xABEEAABAgQEAwUEBggFBAMAAAABAhEAAwQhBRIxQQZRcRMiYYGRobHB8BQyQtHS8QcVFiNSkqLhM0NicoIkU5OyRGPC/8QAFAEBAAAAAAAAAAAAAAAAAAAAAP/EABQRAQAAAAAAAAAAAAAAAAAAAAD/2gAMAwEAAhEDEQA/AE/D9YuqnkJlSkgAqKQNkhyxUSTbxhwnFE5lBUuWC+hQyhyGsUzh7iFNOpRMsLQqWtCgDlUyh9lWqDs42JgVeJ5lukZAwASCVMEgJAdRc2EB6Aquln60pBHMAj1ZUTIxCQf8tIJ2GZv/AGirSaoqSU2Ps/KEMyoWhRD6HSAulXxAmWWMpDdFfigvD8YkzA3Zof8A5H3KijorcwyrNjG6VSkF03A5WtAXufXy0Efu0lJ6/fDjDBImM8tPqof/AKim0lWibLdQIa0FYDNAPdJHV4D0aRgNKq/Ypf8A3L/FE8vh+mTpKH8y/wAUI8PxUggEsesWakrQoXgBTw5TamUP5l/ijR4dpdpI/mX+KG4Y6GJBKgEaeHabTsRf/Ut/XM8aXw5Tby/Vcz8UOjKjhSIBD+zFLr2X9S/xRweFqV7ynG/eX98PxLgWdOOksOf4lAhA8btm6CAT/szS7SiAds6/xRJ+zdN/2v61/ihquOErgF37NUpH+F/Uv8UcK4XpSbyv6l/ihqpUc9pALf2Wpv8Atf1r/FHSeD6PeT/Wv8UNUTInRNEAgXwRRG/Yn/yTPxRJL4QpUhuzP86/vh9mjUBXk8I0g/yz/Ov746TwrSf9o/8AkX+KHCo4cwCn9mKQM0rTR5i+fWOTw1SB/wB1/Wv8UOAkxzMlQCiZw9Sn/K/rX+KIE8L0oDCXblnX+KHBQXjFCAUfs1Tbyy3+5f4ohm8M0p1kg9VL/FDtRiKZpAJ18PUxP+F/Uv8AFGQcX8YyA+ei0dyVtprEIMdD0gGlDVsq8E1sgzFgCx3hdJIF3vDTDVvff4wGfqJYLKKRy5x3LolIOVRADa8wYLMwkuoEl/SA8VmKVlGUWFzdr7QB9PJyCx1v5wfSm6lnYBm2bWK1TVpAudNobVRzSitBZVgSNL2vAWulnJmJzg3AcdIeYVWkgRRKdUyXLQwcGxY+GsEorFywDdnDQHp1FVsdYeonA6R53hOK5k63+dosNFVkNeAsSlRiRA0mcFXEECZAbXKSztfbw/vEShEpPlESzAQTUwMYJUpogUYDg3jRTHccrmgXJAgOAqOwuFdVjspNhc+yAFcTI0tAWX6S0Z9Jij1OOl7GNpxZWr+ZaAu6ZrxKGAvFUwziVH+YfMQVifEMrKGUddoCw52gCrxmWgauYrGJcVApyo13aKpW4iTa7wF//aiXmAa25gn9eSd1MeUebupWltLnaOZtIopBCvbAeiSsfkKF1N1gSo4nlJcAPFDTTqH2kv5xGpL3cE9YC2zOKw9k2jIpMwqBO3pGQFPSq94n7ceEA54kli94BtIw4zElQ2g3D5YSWVbxgamxUpAFmjuomBacyTcHT52gDMSCx3wXAOnPl1geViZ0KXG8LJ2IKIy+URJWdYC34OZE1TrQAGuGh3+okKSoJJCSLbt8mKvgctIGZTl/ZziwS6wSizuNjzfSAmqqEBIyKPd25tCqorBdJJ7u3wiyoyzECwBOkJcbwdBBJJCmsRoptoCThxS1KH8INj4RcO81joYo9HXKlJEtQYt8kQ7wDEJihuQDvu3KAu2HVTgAw1TMiuUivtQxlVg5wDcTI0ZkKKurVlOVoTKxdYBeAtMyamF1XiCEamKZifEiw4BaFRxEzBckiAtlVxJfum0J6vEVLd1G+/whLOWnxfm8ATp5e3rAT4hW5SAdoEm1e41O28RT0lRuIBVJUTyA3gHFNVOGeJkpJB7xA6mFNNKCNTry3+6DRVs4y253gCkTUoa7+PzvGTq0Fgn1hf2+7eUTSFOPq6XGx6+MB0lf+kvBMxQYMHLQLMW+mumtoFVMUk970gCimYbpJFo2mompSc17axGJrix9piD6SoWO1tICConFmfWJ6OYNy0DVofvAwAKhukBZCEc4yK59NPyY1AJQI6zReq3gxnMsgg7cvbCPEOFpyA6QVQCV7R3Lm6B4jnSFIOVSSkjYxJKkKVoknoICRZCtrx0JYG8FYdhK5jjKX22iWZh0xBylJKuQvAd0NSQMt3ex2MOKilWpAKiG9ohCuUUlyG6hoYqxd0ZByYv74B9gE9ZICzdOjb/fFiqQlSU5hazjf8oTcOyR2aXZ9Qre8EYliKAFJLAixEA0n4ZKmMQAG0MQ5ewHgH9IDpq8gd0HKGuY44irQDLJugghWvlAGUWLhcwpSbDkYYLrgJiQ92f2e6KJQ4gAT2eoLHxBf1hyajNOQXBzC7bAfCAvsiaFp+6FtbhylKISQzRLSSlWY2aGAltqdYClVshAJBZ9C/hCqrQhIcWi3Y7gXaOqWRm5aP5xT56VICwtBtZy9mN9LFxa8AuVU3++JpCks5ZvAQvqpZJdIJG4HzygiipVlwA1t9IArMFPfoIFqkWfN+cGGhy3zAq0blA9cm2vpALTLUoi7CDaeoSjnrqdYGLnQxEVKTcgEbQDhVQknQeEA1ssgAguAfm8S0klKxy8IIMuxSSffrAKPpOpFvf+cF0tdnScwBYRHWUoYsPMe2FgdDFtd4BqO6bFgfm8D1k1SlM12EcyqpiHETKnh9dNOcAGuYwu3jAKl7flE1Yt1PEAMBhQPH0/tG47vGoC+DiIfVDP4wypK8FPMeseWS5pKhcxa6WYpCLk83F/ZAWeppZM8XSlyGhbKwnsy4sIU0GP3UD5Wg6sxVQQFEW9sBZaamDZhy2gns05szBxCXB8QzpcWYbw8kzErDe2A5nYNKntnAI5fOkB4vwZJXLaUAhafqqvtz5w1pkAd0luUNJIte8BQZ3DsxEsMRnADgG3y0JU0SlzgFk21YXP9o9KxagJSVI1G3vIikYdWKNQTltoCxa3jAP8IIzZAl+sZiWBGarKxCefL73gxFTk7zX+XiYYsDALaPh+mBIyOWud7Q0lYfLDZUgEGxZjCyfPSbpN1fPvjdPiNw5f+0A0E5aFXBA5wSqpcQsFVmsXYwPWzOzGYqOXTzgDVYjlUU77GJZjKDs9rjnFaqZ57qxdL+/SGtNXvoOogJk00pQ+oA+4F4qlZMUlakHVJbr4xa5r2I+q9/CKtxPRZM09JsTcE9AGgAJpzXG3pESU5nB19YWyK4j3v86wTIri7ga8oAKrp1JD6B4Am1JYCG9dPseTwgnzHPKANoqohWpIh9TVKVNzEIaCYnIoGxbX7onw8Ood5xAN11ATb2wuxCVmBIaGVdS79Dz/AChRUVF2ZufjABSlOb/dE9QUga3iJYALm4MbqUggEbCAFSm94mXKbSI5EhSzbXaClSlAZdxrACFfhGRIZRjUAyopUlQuGI3vD+TSJMu3LnFJpJijYRakns5QsfGAioqABbtb5aLCaYKRlKnt8YU4VPDORrs+peGSEkkMbFw0BPKIQmzO+wL6C/JoGpMbZYSNH00MRLmKSSnaF1RSBgsEFSS5HN9oC/SJ2dL77QfT1ACb/fFcw+sSlKUgXG0M5JBDnSAeyZ4IiRFHLIyhKQ/ICFEqqlo0PqYZSK9DawFd4hkKlqCSSEl+98DFfm2fLMudM1wY9DqkCallMRFBx/ABJNlkBnSD7YAPDV/aUp1Hb5+bw5o1S1EBTg7QhCGYhyU+7nHUwqHevf5302gGtXPWhRS4LHnqOcM5a0zU5VBxq0Vn6ZmZwX0573h5IkFnSbN6GAlVRS1JyILZYQJXMlzsovzPKJaCuV2y30+RDHGUgy1LT/iW8/loBrh9UFWfa8IuMJoEsII7hU+ujfnA+FV5GXMNYeVPZzk5VsX+bQHls1FyxtElLPAcERdavhGSQchIJFrkiKbOwdcuaULIfY+4wEOIpa+x0gKYHDw4q6fu32+fOE02A3JUQCGiahBCgzgn4xGJm0SyZrG7GAubASwpVy3whDXFKr26wXT1qVII2G3xhFPnuWe0BDOXdtoa0dCFoFy/whVMmPZ4t2B0QdOjZbwCVhJVbUbxIasF31jXEsn973Rbe0JQVPpAOnQb2jIVlR5xkA0wpaErJyg/O8WhUhE6Xy2Z9umghVwZwnV1LLARKknWZMULtYskXPs6xc6bh+lnJXKpaszJ8ssolJEtZ3ShTZSoNso+POAo8kdksoJtsR1h5SZDoW5nWEPFVIqU4UFAixBDMYX4HiRFnYeJgLDiZvmSXdxfwhXQXmNme+l+oEDYzWklwq2nh/aAsMWQsKS5a8Be6QpSX+0qxfaNzMQc5AQbFmN9YRYviykpFvTxgXA5qFKzrUxDh1ez2wDJNYtS2W4bcbcoslJOBQEvcNc6eXjFHlYmcykkMCWHxhpQUU1bZVWB5t1gL1SVLWV4RNMopc1QmLKVouQDccjr47QroiuwIuLOS7+MHTVZUEIDO58HNz8iA7Xw/JJzJJFtAbeELU4JlJC+8k78uQgNONKT4HQiCKfGsymu/saAQcQJ+jqYBwWY8oZYTOtdQ6QZjVGipSAos24uYGosFSkdxZI3CtYAGrkjOuYjf0BNn9kT08jtJaQVZTzEMhhqQDlOsQSMNKS4Pk0AuOGFKki6gGzKOmp9tvaI6ocwmLCtocKKhYs0CzwHIOh3gDRNDAFoS4/hnagKQWWkf398aVOYtziSUSz7iArEiZYpnAtu45aRGnD5QJKQ99TtFoSpKgy0jWOJtKlPTQWgKvOpkKLEi24ERz6OSNFF9+UZiygiYcuha0Jp01zAPaRMkH7XrBCaWQSRlDE6vFfl1BFtR1icTg2YWPKAOxLDA6DLAIe7ex4d4BPEvurDFt4rEnEFeLw7wurStiQ8A3qlSllg2nz1inY5KXLW4SyXIG+n9otkullnRgb3hbiqApJQtTMPrCAqK5Jf8vvjILVhR/jHp/eMgPQVYTheH3q530mcn/48k5gCbsq4bzI6REf0qlM4S/oktFIh0mSmywxHeCrALDaC3jvFUpMVw4KCjSVCeYTUBQPNwtG/WJK2bhk+YuZmrJJWpSikolTEgqJNmUCzneA9araemxOmzJmhaSGE4fWQf4J6dm5+7U+TY5w5PpJ2SYhn+qQ5SR4Frx3hU6dQrFRRTZqwwJCqeYhCklwM1ylSXe79I9Z4exylxSUJS5RSsgnsVA2KdVSVkNvpqPeFKx/hmXLwmVVd7tVKSFC2U5n0A0Zvvig0lcZTkXJ5hx+cXviTgyZT51CcqbTlSsrE5QQ7pWl8qVg20+6POajUwDKrxxc2T2agM2YHMAxIANj4vC6TMYFLO50vEMbStiCNRAWWUnKc60ulCXJ1brueUS4PxOy2WMoL328H+/pFYVUrZsymL2ctfWI5YBLO3jAeyYfiBUz9X9kHGrD5TaKdheNU6JaZctS5pAcklmL81a76QcnH5ZDlK3bugtfzEBFjiMk1SlB0lsoHzaFUqoUuYcpypDWdoKqcYRMUe4vkQ4La6NrAdTg3ZgJz/v1AzEU5+uUa66ZiHITqQDvAWSlnAJ1+fvgUYmZa7loUUGMZmt5xPjKlTQVABgn8oB5T4sCtgRf3wbMqvFooOFzTmYWIZ7/O0M8Vr1BAynm/wgLAa7xduURya0K1APzrFPo8ZIIf51hpTzxZjr7N4B1Uz0jYCOaWoELqlBKT46QBTVgScp1BYn2QD6asP13a0d1Btr0PwgKZNGUBzcW8vhHdLUBSWLfOsAtx+lSUZjYhnPSKVO3j0RVWkuFMdmhViPDYmB5ZyqIcAhgRtf4wFMSSIlROjKiQpCilYII1ERtAEy57GDqKr20EBypSWuHjuXNTy0gLKa26SGPO3wgTH5RUQb5dXHnAKKxOqQYPqap5BfZtNf7wAaZ43SXjIV/Szs7RkBNw5g6qmYUDZJV7QPjF6wX9Hic4MwuBttEH6G6XNNqFH7KED+ZRPwj1qXTtAAcQYgqlo0CUNVIlJTYBlnLyOgu3hDabhKOzEtmCQMrWKSBqCLgvvFe4lplTZ9JLzEIC86gGuUqSE7eKvWLdVLygnkCfQGA8CXxTMpV1aZagTPmTQvN3kqd0lSk6ZncuPdFKeJVT0qWpSnObMQBzLkP4X2iAmA2TGzHIjHgMeMeN5SxLWGsb7MtmYtza3rAGUOImWzAa356EG/nDZM5RZwUhWzuGd/m0V1KCdAT0iQ1K9Co9DAWSiqlp7wLKBbM4JBszeDiL1g+AVM2X9JnpK1oBMqUtgVHVJUWdAe9r9Iqv6OVS0rmVVUHp5WVOYpcCYtSQgsBsH2+0I9dwzimlnuJMwLa5bYcy7QHjFekqzzUp7NaCRUyL9xRP+Il7mWo3P8BPIgwFWVwQgJzpLjN3S92sC2h8Iv3F1HKnrTWUE1CpyULUpIIUiZLQGmZuYbukb5m5EeZV9PKM8CUciFhykl+zUXdAV9pAIsrViHuLhqixApmZnvzMM62tQqWq4c+N+sJq2iEteXM/eKX6Nf2xFPpsqcz8vaAR74DVOtj5w3oc/aIAc+G9rn2PCEp7r+Lex47lz1AghSgRoxMB6FMnWHjFbrpzzFEbWO2m7dIAwybOmKyImF2cZi4t1BaNVYmIWRMCMyu9mbXWwI03t0gLAipBABdxf0EdyqpiG0Nwem0ViViKw1w7i7becNVy1d4JLAks4I8oAqagKJWC27e+0HYfizhKVKcIcJfYE5jr4mF8hChbu6fPnESsPWCS6b6X8IBti+BCoPaJUy2tyPLeKridKJMwoExMxgHKQQAoh1JuA7Gz6GLLgnauQCCwJsSwAuSdh5wbjGEy5ozKAC21GvnAUynX3VKC0pIYBJfMrM7kWZg1y413iOdL32iNZYkHUH3R0mpGViIDJa4KWbOwdOh+esBSpqbu+ndYgXtrzGvsif6UkAgozEhnJsk5gcwbXughj/E+wgOUziI3GGYByjIC9/o8xmkp5i0S5k0drlDzpaAAxYXTM/1E6bR7JJlrZ3SRZiAR8THyvLlHbXWPSeFv0hz6eV2c6UZqUixBuPPRm9sB6hV0x+kyVq0+qGB1uq50HnGuLsZkyJK0zZqJalSpmQKLFXdI7o3uRFFk/pcSfrUyx/tIPvipceY+jEZyJgKpaZaMqQqWolicyiSl9+XKAST8VKqeVTBa8oCSoFMvKGAsCEhRUCBqYTzpeUjxDjoXA6G2kEfRBtMlnrnT70wSrDVTAFJMvQBlTEJV6FQt48oCThikkLmKNSSJSEuctjmKkhI6G8TowaZNmTTSAdmSpIGcPksb5i+wgVXD1SP8pR/2lKv/AFJgU0U5BvLmpI/0KHwgCJuEKSlRVYpUhOVw5KiB567Q3kUVJMT2ac6VgEklROUh7MzE+yK5MXMH1isaG7jS4iDeAvHBVLMk9qpUqZ3sgBylikZrnbVoK4xwCZMk08+XKWpa82fKkkgAnVoplLikyWAkHu8vkQ7k8fVqZYlBaMiQw7gduogLNhOCEYdNpi4MytkpPkkKJ9EmLbguHU9HTTFhQSkIUFKJbvAEEOd81o8wpeN5wSczGYJkuYhTOHQlaCCH3C9fCMr+LV1Un6POKUIMxUzOlJ1UoqIIfRzAWHgJQFCp7EUdW5fnNbr9mPOKoH6gLoSVZWbRTb+QiyUNYiTLmBIE3PImy0LD5krUsMSPsjK/UGF6aWawJSWLapF9xAKVSDmy6ubecH1GAT0ShNKf3ZTmCsw0Z9HfSOKlDt3W6CDVY8RKlyjLQ0vR0vm8FPsxOkAtnYROSkLVLUEnKAbfabLvZ3HrFq4K4GXULKp4UiUgsU/aWeWthA+DcWy0JnCfJ7TtFIUlIbKnIAE2UbMw9Is+D/pAkfbUuXmmgqGVxlYOSQOcAi4nwaZSVHaSQlCVBRQkd4lASFL7rWSPW8VCsqVKVdWZu64e7Fgb9BePSMb4zoZhW6FzFJRMTLXlt30Mdx4AuNordXiFAqbLYTFSwU5ipPfy/WLnVRcAdFHlAVaWkpIJT4sRa+kWTCfpE9JMmSpYSQFMpNnFrHoYmxzGaaqmBAK5Enup7qBsynVe7KdvCLVwjPo6QLyVcqYJsxFiQgpFxd9r+EBWJ9LOlIKplPMQlNyoqQ3hvq+0SJlTlJH/AE85lMQrK9jobHQv7YvvE/ZVlLMkyp8kKWUsStJFlA7HwhjhNVLQlEoqBWhASSC4OREtyDy76fbAUzD+NKShBky5Kpyj3ZyyyQdlJAIJbUXhZ+0VMtSmKkp0SFhyARZyNx9V92B1eFPGtDLFbNMtScipgBuLKUnMrydr8yY4xnF5Ew0oTLKUo7IzFsHVlRLlrAG4BQd7vAJcWXmmEsA7aHMNOcBxPMCMtic2dW1srJY9dYggMjRiWVJKiAm5O29g8cLQQSCGILEHUEawGnjI1GQFyoZ1O/elU7tvcP6w6JlFH7tFG7hzlVa3gtt489DDYjdJ2t11gylxRQYKLpu4Gt+g98A7qaFdgPol3OZKFe1lN8iBFGch2l06hYXSTzuA+v8AaBpeO5XGUnbVg3TnBkjiKWQy5ayCdiNPT2QBcmVNW/cpkuAHMlQLtf7VgIKyzgUgyKUlgMxcK8H7zbHyEDU2OUzEZZgszAkflEqeKEJLJTNIt9Zjp4kPANZyFBKUmmplA3Y94Da3f5PfWIjSLK3TIp0J0ABVYWFyFg+McK4xQBaWo8+fuA0gKZxgs3TTnSxf0sEwFgo1T5Y7iUKIP1e0mqA8lEg7x3X1c1ZCZmH0igdVFJza8wAXiuDi2of/AACepO/i28cVHEUxelKW1+seb8tIBrMwxKr/AEWmSOQmzUm2oLi0RSsNlZr0koBrNOWXfqPCEycbnJU4pJeu4N7M0d/tFPvlpUAN1a/iLWgHRw6Q4aRLBvrNUfV0tyjJGE05F5MsF9RMc8t0NCP9dVZf9zLL6EpTbloQ/nHMuvxABglJB/0S7dG+MBcVYLJJP/TygGHeC9zYuyNGjg4OkPZgLd2cr8MJqasxAs0qULbtr6xKv9ZHXsx0ywBFXgkpJBStaAO93VpdxvdPWEtVRTlO60FB0zBJUPA932iOq2mr1XOXyIEAzaCr3CCP+PXlAdS8HSyiUKN/4UjZrX0eAqulQhnlqGxcMLu13+Wgo/SykJBSlIJIbZ2fmWsIEmTKjQsRvuD67wECZMqwKZgJ5N7No4XJkOBmnDV3Qk9N+sd5p24HRh0gynnL+1LCh1P5wCqZJl/ZmE+BQ3tBjJNKFWC0g+Lw3XUJKgFSEjoo/dEdRMQtTIl5fF3f7j/aACXg8xyBlU3I69HF4jnUc2Ve4HgenL5tBk4KLMhQDc/a8DzaWaXOVR8/OA0MLnqGbIpQN3BBd/PWOF4XNAdUtQSNSzt5PeJpZqUju5gPAxqbMqD9YrPnzgFqkncER2JxtpZmcDb84JWqdoSqz636xwCsbewQEHaG+ly+jN05RpKSosHJPqTExCz9keQETqCpRKQ2YhlEbA6pBHtI8RpqEZRJTZRmlQ1KMmV92e5HjvGQOZR/hjIB7X0xUlAeQUy0sOznIXqz/bJubsOcCyaE638sp67xJVYMlIeHOH8NyikOm7QCn6EoEASlkjXugi9xzGkT1+ET5assyTMB1AGXKRsQU2PlDxHCkgt3WBjE8JyUG6Sxe+jHygKymnJLZCG/iW3whnRuXAlqJsxzE9LtaG54ZktorMdA5+bxtPD0sKYCYXY2WpLct7mACQJeViG81EWOrAdYhzyh9YhtrmIuJMDQiWVyysEAkjMSm2oZ7f2Maw/BwUEdpMDhvrEA7sRy+6AMFZTkMSMuuWx+MTqxGRlABDeWnrAlTgxygGbMI2BUSNhb0HpBFJhc5RCe3WHDsyTbbUdIDFV0hrEkk37jmJaKehhZ7/wgW+doydw9NHe7c+aUbBuXsiOnopqSVKyTbNlITLZt7JO1ma7wDCZVScri55BI0jVHVoJypCs3Jtb6aQnn9sFfu0S0DVj3+XgPdzjVFWT5cwLEqUoguwDa2NiCNHa1oC4pq0vYuNiPfpoYMlT0nn7IVUmLYWuy5s+mIAtNlZhvYGWSD5tDNdThsuWVJxOnIbTsypduSQcz+UANiKgE2BvfX2dLawgq6rkk+sSV/GNOvTt1FIyJaQBmTfvXnW10PhCydxBIUm0qf2gcBORKQzvmKs5uxZm++AkXWqH2VDzgSdUPom9/HlAtRjKiok06gl3ZK2Yehu0XCixHC6qV2bS6OcAyFzlTUnV3K3KFHq2sBTO2L2DQTLXz1+bwbW4XRCYU/rKUST9ZKJq0D/klDHqINqcEolZcmJU7gMSpUw28GlBh4F4BSakXBF9jt684j+kudoscjhGnmf4eI0R0AHaAHxdwDc6RBivBcmQO/iNKhfIzEn+kd6AR/rBh9nlrHFRiAG/sb4xPLwGSshIxGjJKgA6lj3pHh4eMMp/6O54SVCfSlOyu2lgH+r74CvDFuZtzb+8dpxdnIUQ4Ys3XfSI6/h7sgorqaW2yJyFk+ASku/lCdQQCQJgI55VB/UQBUytfn6xH9LJYAEl7bnpEKggaTAdNlDy02gnDJksTEqUtAALlwo6eGU3gMFYUAaZi9xcgaNyB18ekDfSDElJKSsqzTpctkkgqCjmIFkhkm55m0RTZQH+ZLV/tUfiBAddufCMjjsv/ALJf84jcA+qldzzMWrBfqenujIyAORqfnlE0m6C/I++MjICQi/p7hEig2lnf4RkZAKcVlhSFOAbEXD/ZMI6dRdtnNtoyMgGP2oKSbv8A6Y3GQEiC4LwInX0jIyACqfrDp8FRp7jy9wjIyABxMXHUe+FUhAzaDU7RkZAFSh3vL74Ly99PT7oyMgJ5qQy+ohPi6A2g0HuEZGQG6KWDKDgHXaC5UhLfVT6DnGRkAPXSUse6PQc43hEhJ1SnfYRkZAbxeQkCyU6jYQkkyU9oO6PQRuMgDpEpL/VGh2HhE1RLHIb7dI1GQA2Qchv747XKTew32EZGQEM2ULWGnLwjlcpPdsPTrGRkAOEDkI1GRkB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73500" y="-1371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TEhUUExQVFhUXGBgaGBcYGBoYGhwdGBgXFxgcHR0dHiggGholGxgYJDEhJSkrLi4uGh8zODMsNygtLisBCgoKBQUFDgUFDisZExkrKysrKysrKysrKysrKysrKysrKysrKysrKysrKysrKysrKysrKysrKysrKysrKysrK//AABEIAMIBAwMBIgACEQEDEQH/xAAcAAACAgMBAQAAAAAAAAAAAAAEBQMGAAECBwj/xABEEAABAgQEAwUEBggFBAMAAAABAhEAAwQhBRIxQQZRcRMiYYGRobHB8BQyQtHS8QcVFiNSkqLhM0NicoIkU5OyRGPC/8QAFAEBAAAAAAAAAAAAAAAAAAAAAP/EABQRAQAAAAAAAAAAAAAAAAAAAAD/2gAMAwEAAhEDEQA/AE/D9YuqnkJlSkgAqKQNkhyxUSTbxhwnFE5lBUuWC+hQyhyGsUzh7iFNOpRMsLQqWtCgDlUyh9lWqDs42JgVeJ5lukZAwASCVMEgJAdRc2EB6Aquln60pBHMAj1ZUTIxCQf8tIJ2GZv/AGirSaoqSU2Ps/KEMyoWhRD6HSAulXxAmWWMpDdFfigvD8YkzA3Zof8A5H3KijorcwyrNjG6VSkF03A5WtAXufXy0Efu0lJ6/fDjDBImM8tPqof/AKim0lWibLdQIa0FYDNAPdJHV4D0aRgNKq/Ypf8A3L/FE8vh+mTpKH8y/wAUI8PxUggEsesWakrQoXgBTw5TamUP5l/ijR4dpdpI/mX+KG4Y6GJBKgEaeHabTsRf/Ut/XM8aXw5Tby/Vcz8UOjKjhSIBD+zFLr2X9S/xRweFqV7ynG/eX98PxLgWdOOksOf4lAhA8btm6CAT/szS7SiAds6/xRJ+zdN/2v61/ihquOErgF37NUpH+F/Uv8UcK4XpSbyv6l/ihqpUc9pALf2Wpv8Atf1r/FHSeD6PeT/Wv8UNUTInRNEAgXwRRG/Yn/yTPxRJL4QpUhuzP86/vh9mjUBXk8I0g/yz/Ov746TwrSf9o/8AkX+KHCo4cwCn9mKQM0rTR5i+fWOTw1SB/wB1/Wv8UOAkxzMlQCiZw9Sn/K/rX+KIE8L0oDCXblnX+KHBQXjFCAUfs1Tbyy3+5f4ohm8M0p1kg9VL/FDtRiKZpAJ18PUxP+F/Uv8AFGQcX8YyA+ei0dyVtprEIMdD0gGlDVsq8E1sgzFgCx3hdJIF3vDTDVvff4wGfqJYLKKRy5x3LolIOVRADa8wYLMwkuoEl/SA8VmKVlGUWFzdr7QB9PJyCx1v5wfSm6lnYBm2bWK1TVpAudNobVRzSitBZVgSNL2vAWulnJmJzg3AcdIeYVWkgRRKdUyXLQwcGxY+GsEorFywDdnDQHp1FVsdYeonA6R53hOK5k63+dosNFVkNeAsSlRiRA0mcFXEECZAbXKSztfbw/vEShEpPlESzAQTUwMYJUpogUYDg3jRTHccrmgXJAgOAqOwuFdVjspNhc+yAFcTI0tAWX6S0Z9Jij1OOl7GNpxZWr+ZaAu6ZrxKGAvFUwziVH+YfMQVifEMrKGUddoCw52gCrxmWgauYrGJcVApyo13aKpW4iTa7wF//aiXmAa25gn9eSd1MeUebupWltLnaOZtIopBCvbAeiSsfkKF1N1gSo4nlJcAPFDTTqH2kv5xGpL3cE9YC2zOKw9k2jIpMwqBO3pGQFPSq94n7ceEA54kli94BtIw4zElQ2g3D5YSWVbxgamxUpAFmjuomBacyTcHT52gDMSCx3wXAOnPl1geViZ0KXG8LJ2IKIy+URJWdYC34OZE1TrQAGuGh3+okKSoJJCSLbt8mKvgctIGZTl/ZziwS6wSizuNjzfSAmqqEBIyKPd25tCqorBdJJ7u3wiyoyzECwBOkJcbwdBBJJCmsRoptoCThxS1KH8INj4RcO81joYo9HXKlJEtQYt8kQ7wDEJihuQDvu3KAu2HVTgAw1TMiuUivtQxlVg5wDcTI0ZkKKurVlOVoTKxdYBeAtMyamF1XiCEamKZifEiw4BaFRxEzBckiAtlVxJfum0J6vEVLd1G+/whLOWnxfm8ATp5e3rAT4hW5SAdoEm1e41O28RT0lRuIBVJUTyA3gHFNVOGeJkpJB7xA6mFNNKCNTry3+6DRVs4y253gCkTUoa7+PzvGTq0Fgn1hf2+7eUTSFOPq6XGx6+MB0lf+kvBMxQYMHLQLMW+mumtoFVMUk970gCimYbpJFo2mompSc17axGJrix9piD6SoWO1tICConFmfWJ6OYNy0DVofvAwAKhukBZCEc4yK59NPyY1AJQI6zReq3gxnMsgg7cvbCPEOFpyA6QVQCV7R3Lm6B4jnSFIOVSSkjYxJKkKVoknoICRZCtrx0JYG8FYdhK5jjKX22iWZh0xBylJKuQvAd0NSQMt3ex2MOKilWpAKiG9ohCuUUlyG6hoYqxd0ZByYv74B9gE9ZICzdOjb/fFiqQlSU5hazjf8oTcOyR2aXZ9Qre8EYliKAFJLAixEA0n4ZKmMQAG0MQ5ewHgH9IDpq8gd0HKGuY44irQDLJugghWvlAGUWLhcwpSbDkYYLrgJiQ92f2e6KJQ4gAT2eoLHxBf1hyajNOQXBzC7bAfCAvsiaFp+6FtbhylKISQzRLSSlWY2aGAltqdYClVshAJBZ9C/hCqrQhIcWi3Y7gXaOqWRm5aP5xT56VICwtBtZy9mN9LFxa8AuVU3++JpCks5ZvAQvqpZJdIJG4HzygiipVlwA1t9IArMFPfoIFqkWfN+cGGhy3zAq0blA9cm2vpALTLUoi7CDaeoSjnrqdYGLnQxEVKTcgEbQDhVQknQeEA1ssgAguAfm8S0klKxy8IIMuxSSffrAKPpOpFvf+cF0tdnScwBYRHWUoYsPMe2FgdDFtd4BqO6bFgfm8D1k1SlM12EcyqpiHETKnh9dNOcAGuYwu3jAKl7flE1Yt1PEAMBhQPH0/tG47vGoC+DiIfVDP4wypK8FPMeseWS5pKhcxa6WYpCLk83F/ZAWeppZM8XSlyGhbKwnsy4sIU0GP3UD5Wg6sxVQQFEW9sBZaamDZhy2gns05szBxCXB8QzpcWYbw8kzErDe2A5nYNKntnAI5fOkB4vwZJXLaUAhafqqvtz5w1pkAd0luUNJIte8BQZ3DsxEsMRnADgG3y0JU0SlzgFk21YXP9o9KxagJSVI1G3vIikYdWKNQTltoCxa3jAP8IIzZAl+sZiWBGarKxCefL73gxFTk7zX+XiYYsDALaPh+mBIyOWud7Q0lYfLDZUgEGxZjCyfPSbpN1fPvjdPiNw5f+0A0E5aFXBA5wSqpcQsFVmsXYwPWzOzGYqOXTzgDVYjlUU77GJZjKDs9rjnFaqZ57qxdL+/SGtNXvoOogJk00pQ+oA+4F4qlZMUlakHVJbr4xa5r2I+q9/CKtxPRZM09JsTcE9AGgAJpzXG3pESU5nB19YWyK4j3v86wTIri7ga8oAKrp1JD6B4Am1JYCG9dPseTwgnzHPKANoqohWpIh9TVKVNzEIaCYnIoGxbX7onw8Ood5xAN11ATb2wuxCVmBIaGVdS79Dz/AChRUVF2ZufjABSlOb/dE9QUga3iJYALm4MbqUggEbCAFSm94mXKbSI5EhSzbXaClSlAZdxrACFfhGRIZRjUAyopUlQuGI3vD+TSJMu3LnFJpJijYRakns5QsfGAioqABbtb5aLCaYKRlKnt8YU4VPDORrs+peGSEkkMbFw0BPKIQmzO+wL6C/JoGpMbZYSNH00MRLmKSSnaF1RSBgsEFSS5HN9oC/SJ2dL77QfT1ACb/fFcw+sSlKUgXG0M5JBDnSAeyZ4IiRFHLIyhKQ/ICFEqqlo0PqYZSK9DawFd4hkKlqCSSEl+98DFfm2fLMudM1wY9DqkCallMRFBx/ABJNlkBnSD7YAPDV/aUp1Hb5+bw5o1S1EBTg7QhCGYhyU+7nHUwqHevf5302gGtXPWhRS4LHnqOcM5a0zU5VBxq0Vn6ZmZwX0573h5IkFnSbN6GAlVRS1JyILZYQJXMlzsovzPKJaCuV2y30+RDHGUgy1LT/iW8/loBrh9UFWfa8IuMJoEsII7hU+ujfnA+FV5GXMNYeVPZzk5VsX+bQHls1FyxtElLPAcERdavhGSQchIJFrkiKbOwdcuaULIfY+4wEOIpa+x0gKYHDw4q6fu32+fOE02A3JUQCGiahBCgzgn4xGJm0SyZrG7GAubASwpVy3whDXFKr26wXT1qVII2G3xhFPnuWe0BDOXdtoa0dCFoFy/whVMmPZ4t2B0QdOjZbwCVhJVbUbxIasF31jXEsn973Rbe0JQVPpAOnQb2jIVlR5xkA0wpaErJyg/O8WhUhE6Xy2Z9umghVwZwnV1LLARKknWZMULtYskXPs6xc6bh+lnJXKpaszJ8ssolJEtZ3ShTZSoNso+POAo8kdksoJtsR1h5SZDoW5nWEPFVIqU4UFAixBDMYX4HiRFnYeJgLDiZvmSXdxfwhXQXmNme+l+oEDYzWklwq2nh/aAsMWQsKS5a8Be6QpSX+0qxfaNzMQc5AQbFmN9YRYviykpFvTxgXA5qFKzrUxDh1ez2wDJNYtS2W4bcbcoslJOBQEvcNc6eXjFHlYmcykkMCWHxhpQUU1bZVWB5t1gL1SVLWV4RNMopc1QmLKVouQDccjr47QroiuwIuLOS7+MHTVZUEIDO58HNz8iA7Xw/JJzJJFtAbeELU4JlJC+8k78uQgNONKT4HQiCKfGsymu/saAQcQJ+jqYBwWY8oZYTOtdQ6QZjVGipSAos24uYGosFSkdxZI3CtYAGrkjOuYjf0BNn9kT08jtJaQVZTzEMhhqQDlOsQSMNKS4Pk0AuOGFKki6gGzKOmp9tvaI6ocwmLCtocKKhYs0CzwHIOh3gDRNDAFoS4/hnagKQWWkf398aVOYtziSUSz7iArEiZYpnAtu45aRGnD5QJKQ99TtFoSpKgy0jWOJtKlPTQWgKvOpkKLEi24ERz6OSNFF9+UZiygiYcuha0Jp01zAPaRMkH7XrBCaWQSRlDE6vFfl1BFtR1icTg2YWPKAOxLDA6DLAIe7ex4d4BPEvurDFt4rEnEFeLw7wurStiQ8A3qlSllg2nz1inY5KXLW4SyXIG+n9otkullnRgb3hbiqApJQtTMPrCAqK5Jf8vvjILVhR/jHp/eMgPQVYTheH3q530mcn/48k5gCbsq4bzI6REf0qlM4S/oktFIh0mSmywxHeCrALDaC3jvFUpMVw4KCjSVCeYTUBQPNwtG/WJK2bhk+YuZmrJJWpSikolTEgqJNmUCzneA9araemxOmzJmhaSGE4fWQf4J6dm5+7U+TY5w5PpJ2SYhn+qQ5SR4Frx3hU6dQrFRRTZqwwJCqeYhCklwM1ylSXe79I9Z4exylxSUJS5RSsgnsVA2KdVSVkNvpqPeFKx/hmXLwmVVd7tVKSFC2U5n0A0Zvvig0lcZTkXJ5hx+cXviTgyZT51CcqbTlSsrE5QQ7pWl8qVg20+6POajUwDKrxxc2T2agM2YHMAxIANj4vC6TMYFLO50vEMbStiCNRAWWUnKc60ulCXJ1brueUS4PxOy2WMoL328H+/pFYVUrZsymL2ctfWI5YBLO3jAeyYfiBUz9X9kHGrD5TaKdheNU6JaZctS5pAcklmL81a76QcnH5ZDlK3bugtfzEBFjiMk1SlB0lsoHzaFUqoUuYcpypDWdoKqcYRMUe4vkQ4La6NrAdTg3ZgJz/v1AzEU5+uUa66ZiHITqQDvAWSlnAJ1+fvgUYmZa7loUUGMZmt5xPjKlTQVABgn8oB5T4sCtgRf3wbMqvFooOFzTmYWIZ7/O0M8Vr1BAynm/wgLAa7xduURya0K1APzrFPo8ZIIf51hpTzxZjr7N4B1Uz0jYCOaWoELqlBKT46QBTVgScp1BYn2QD6asP13a0d1Btr0PwgKZNGUBzcW8vhHdLUBSWLfOsAtx+lSUZjYhnPSKVO3j0RVWkuFMdmhViPDYmB5ZyqIcAhgRtf4wFMSSIlROjKiQpCilYII1ERtAEy57GDqKr20EBypSWuHjuXNTy0gLKa26SGPO3wgTH5RUQb5dXHnAKKxOqQYPqap5BfZtNf7wAaZ43SXjIV/Szs7RkBNw5g6qmYUDZJV7QPjF6wX9Hic4MwuBttEH6G6XNNqFH7KED+ZRPwj1qXTtAAcQYgqlo0CUNVIlJTYBlnLyOgu3hDabhKOzEtmCQMrWKSBqCLgvvFe4lplTZ9JLzEIC86gGuUqSE7eKvWLdVLygnkCfQGA8CXxTMpV1aZagTPmTQvN3kqd0lSk6ZncuPdFKeJVT0qWpSnObMQBzLkP4X2iAmA2TGzHIjHgMeMeN5SxLWGsb7MtmYtza3rAGUOImWzAa356EG/nDZM5RZwUhWzuGd/m0V1KCdAT0iQ1K9Co9DAWSiqlp7wLKBbM4JBszeDiL1g+AVM2X9JnpK1oBMqUtgVHVJUWdAe9r9Iqv6OVS0rmVVUHp5WVOYpcCYtSQgsBsH2+0I9dwzimlnuJMwLa5bYcy7QHjFekqzzUp7NaCRUyL9xRP+Il7mWo3P8BPIgwFWVwQgJzpLjN3S92sC2h8Iv3F1HKnrTWUE1CpyULUpIIUiZLQGmZuYbukb5m5EeZV9PKM8CUciFhykl+zUXdAV9pAIsrViHuLhqixApmZnvzMM62tQqWq4c+N+sJq2iEteXM/eKX6Nf2xFPpsqcz8vaAR74DVOtj5w3oc/aIAc+G9rn2PCEp7r+Lex47lz1AghSgRoxMB6FMnWHjFbrpzzFEbWO2m7dIAwybOmKyImF2cZi4t1BaNVYmIWRMCMyu9mbXWwI03t0gLAipBABdxf0EdyqpiG0Nwem0ViViKw1w7i7becNVy1d4JLAks4I8oAqagKJWC27e+0HYfizhKVKcIcJfYE5jr4mF8hChbu6fPnESsPWCS6b6X8IBti+BCoPaJUy2tyPLeKridKJMwoExMxgHKQQAoh1JuA7Gz6GLLgnauQCCwJsSwAuSdh5wbjGEy5ozKAC21GvnAUynX3VKC0pIYBJfMrM7kWZg1y413iOdL32iNZYkHUH3R0mpGViIDJa4KWbOwdOh+esBSpqbu+ndYgXtrzGvsif6UkAgozEhnJsk5gcwbXughj/E+wgOUziI3GGYByjIC9/o8xmkp5i0S5k0drlDzpaAAxYXTM/1E6bR7JJlrZ3SRZiAR8THyvLlHbXWPSeFv0hz6eV2c6UZqUixBuPPRm9sB6hV0x+kyVq0+qGB1uq50HnGuLsZkyJK0zZqJalSpmQKLFXdI7o3uRFFk/pcSfrUyx/tIPvipceY+jEZyJgKpaZaMqQqWolicyiSl9+XKAST8VKqeVTBa8oCSoFMvKGAsCEhRUCBqYTzpeUjxDjoXA6G2kEfRBtMlnrnT70wSrDVTAFJMvQBlTEJV6FQt48oCThikkLmKNSSJSEuctjmKkhI6G8TowaZNmTTSAdmSpIGcPksb5i+wgVXD1SP8pR/2lKv/AFJgU0U5BvLmpI/0KHwgCJuEKSlRVYpUhOVw5KiB567Q3kUVJMT2ac6VgEklROUh7MzE+yK5MXMH1isaG7jS4iDeAvHBVLMk9qpUqZ3sgBylikZrnbVoK4xwCZMk08+XKWpa82fKkkgAnVoplLikyWAkHu8vkQ7k8fVqZYlBaMiQw7gduogLNhOCEYdNpi4MytkpPkkKJ9EmLbguHU9HTTFhQSkIUFKJbvAEEOd81o8wpeN5wSczGYJkuYhTOHQlaCCH3C9fCMr+LV1Un6POKUIMxUzOlJ1UoqIIfRzAWHgJQFCp7EUdW5fnNbr9mPOKoH6gLoSVZWbRTb+QiyUNYiTLmBIE3PImy0LD5krUsMSPsjK/UGF6aWawJSWLapF9xAKVSDmy6ubecH1GAT0ShNKf3ZTmCsw0Z9HfSOKlDt3W6CDVY8RKlyjLQ0vR0vm8FPsxOkAtnYROSkLVLUEnKAbfabLvZ3HrFq4K4GXULKp4UiUgsU/aWeWthA+DcWy0JnCfJ7TtFIUlIbKnIAE2UbMw9Is+D/pAkfbUuXmmgqGVxlYOSQOcAi4nwaZSVHaSQlCVBRQkd4lASFL7rWSPW8VCsqVKVdWZu64e7Fgb9BePSMb4zoZhW6FzFJRMTLXlt30Mdx4AuNordXiFAqbLYTFSwU5ipPfy/WLnVRcAdFHlAVaWkpIJT4sRa+kWTCfpE9JMmSpYSQFMpNnFrHoYmxzGaaqmBAK5Enup7qBsynVe7KdvCLVwjPo6QLyVcqYJsxFiQgpFxd9r+EBWJ9LOlIKplPMQlNyoqQ3hvq+0SJlTlJH/AE85lMQrK9jobHQv7YvvE/ZVlLMkyp8kKWUsStJFlA7HwhjhNVLQlEoqBWhASSC4OREtyDy76fbAUzD+NKShBky5Kpyj3ZyyyQdlJAIJbUXhZ+0VMtSmKkp0SFhyARZyNx9V92B1eFPGtDLFbNMtScipgBuLKUnMrydr8yY4xnF5Ew0oTLKUo7IzFsHVlRLlrAG4BQd7vAJcWXmmEsA7aHMNOcBxPMCMtic2dW1srJY9dYggMjRiWVJKiAm5O29g8cLQQSCGILEHUEawGnjI1GQFyoZ1O/elU7tvcP6w6JlFH7tFG7hzlVa3gtt489DDYjdJ2t11gylxRQYKLpu4Gt+g98A7qaFdgPol3OZKFe1lN8iBFGch2l06hYXSTzuA+v8AaBpeO5XGUnbVg3TnBkjiKWQy5ayCdiNPT2QBcmVNW/cpkuAHMlQLtf7VgIKyzgUgyKUlgMxcK8H7zbHyEDU2OUzEZZgszAkflEqeKEJLJTNIt9Zjp4kPANZyFBKUmmplA3Y94Da3f5PfWIjSLK3TIp0J0ABVYWFyFg+McK4xQBaWo8+fuA0gKZxgs3TTnSxf0sEwFgo1T5Y7iUKIP1e0mqA8lEg7x3X1c1ZCZmH0igdVFJza8wAXiuDi2of/AACepO/i28cVHEUxelKW1+seb8tIBrMwxKr/AEWmSOQmzUm2oLi0RSsNlZr0koBrNOWXfqPCEycbnJU4pJeu4N7M0d/tFPvlpUAN1a/iLWgHRw6Q4aRLBvrNUfV0tyjJGE05F5MsF9RMc8t0NCP9dVZf9zLL6EpTbloQ/nHMuvxABglJB/0S7dG+MBcVYLJJP/TygGHeC9zYuyNGjg4OkPZgLd2cr8MJqasxAs0qULbtr6xKv9ZHXsx0ywBFXgkpJBStaAO93VpdxvdPWEtVRTlO60FB0zBJUPA932iOq2mr1XOXyIEAzaCr3CCP+PXlAdS8HSyiUKN/4UjZrX0eAqulQhnlqGxcMLu13+Wgo/SykJBSlIJIbZ2fmWsIEmTKjQsRvuD67wECZMqwKZgJ5N7No4XJkOBmnDV3Qk9N+sd5p24HRh0gynnL+1LCh1P5wCqZJl/ZmE+BQ3tBjJNKFWC0g+Lw3XUJKgFSEjoo/dEdRMQtTIl5fF3f7j/aACXg8xyBlU3I69HF4jnUc2Ve4HgenL5tBk4KLMhQDc/a8DzaWaXOVR8/OA0MLnqGbIpQN3BBd/PWOF4XNAdUtQSNSzt5PeJpZqUju5gPAxqbMqD9YrPnzgFqkncER2JxtpZmcDb84JWqdoSqz636xwCsbewQEHaG+ly+jN05RpKSosHJPqTExCz9keQETqCpRKQ2YhlEbA6pBHtI8RpqEZRJTZRmlQ1KMmV92e5HjvGQOZR/hjIB7X0xUlAeQUy0sOznIXqz/bJubsOcCyaE638sp67xJVYMlIeHOH8NyikOm7QCn6EoEASlkjXugi9xzGkT1+ET5assyTMB1AGXKRsQU2PlDxHCkgt3WBjE8JyUG6Sxe+jHygKymnJLZCG/iW3whnRuXAlqJsxzE9LtaG54ZktorMdA5+bxtPD0sKYCYXY2WpLct7mACQJeViG81EWOrAdYhzyh9YhtrmIuJMDQiWVyysEAkjMSm2oZ7f2Maw/BwUEdpMDhvrEA7sRy+6AMFZTkMSMuuWx+MTqxGRlABDeWnrAlTgxygGbMI2BUSNhb0HpBFJhc5RCe3WHDsyTbbUdIDFV0hrEkk37jmJaKehhZ7/wgW+doydw9NHe7c+aUbBuXsiOnopqSVKyTbNlITLZt7JO1ma7wDCZVScri55BI0jVHVoJypCs3Jtb6aQnn9sFfu0S0DVj3+XgPdzjVFWT5cwLEqUoguwDa2NiCNHa1oC4pq0vYuNiPfpoYMlT0nn7IVUmLYWuy5s+mIAtNlZhvYGWSD5tDNdThsuWVJxOnIbTsypduSQcz+UANiKgE2BvfX2dLawgq6rkk+sSV/GNOvTt1FIyJaQBmTfvXnW10PhCydxBIUm0qf2gcBORKQzvmKs5uxZm++AkXWqH2VDzgSdUPom9/HlAtRjKiok06gl3ZK2Yehu0XCixHC6qV2bS6OcAyFzlTUnV3K3KFHq2sBTO2L2DQTLXz1+bwbW4XRCYU/rKUST9ZKJq0D/klDHqINqcEolZcmJU7gMSpUw28GlBh4F4BSakXBF9jt684j+kudoscjhGnmf4eI0R0AHaAHxdwDc6RBivBcmQO/iNKhfIzEn+kd6AR/rBh9nlrHFRiAG/sb4xPLwGSshIxGjJKgA6lj3pHh4eMMp/6O54SVCfSlOyu2lgH+r74CvDFuZtzb+8dpxdnIUQ4Ys3XfSI6/h7sgorqaW2yJyFk+ASku/lCdQQCQJgI55VB/UQBUytfn6xH9LJYAEl7bnpEKggaTAdNlDy02gnDJksTEqUtAALlwo6eGU3gMFYUAaZi9xcgaNyB18ekDfSDElJKSsqzTpctkkgqCjmIFkhkm55m0RTZQH+ZLV/tUfiBAddufCMjjsv/ALJf84jcA+qldzzMWrBfqenujIyAORqfnlE0m6C/I++MjICQi/p7hEig2lnf4RkZAKcVlhSFOAbEXD/ZMI6dRdtnNtoyMgGP2oKSbv8A6Y3GQEiC4LwInX0jIyACqfrDp8FRp7jy9wjIyABxMXHUe+FUhAzaDU7RkZAFSh3vL74Ly99PT7oyMgJ5qQy+ohPi6A2g0HuEZGQG6KWDKDgHXaC5UhLfVT6DnGRkAPXSUse6PQc43hEhJ1SnfYRkZAbxeQkCyU6jYQkkyU9oO6PQRuMgDpEpL/VGh2HhE1RLHIb7dI1GQA2Qchv747XKTew32EZGQEM2ULWGnLwjlcpPdsPTrGRkAOEDkI1GRkB/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025900" y="-1219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jpeg;base64,/9j/4AAQSkZJRgABAQAAAQABAAD/2wCEAAkGBxQTEhUUExQUFhQXGBQUFBcVFBcUFxQVFBQXFxcWFxcYHCggGBolHBQUITEhJSkrLi4uFx8zODMsNygtLisBCgoKBQUFDgUFDisZExkrKysrKysrKysrKysrKysrKysrKysrKysrKysrKysrKysrKysrKysrKysrKysrKysrK//AABEIAJ4BJgMBIgACEQEDEQH/xAAcAAACAgMBAQAAAAAAAAAAAAADBAIFAAEGBwj/xAA7EAABAwIEBAMGBQMDBQEAAAABAAIRAyEEEjFBBVFhcSKBkQYTFKGxwTJC0eHwM5LxI1NyUmKEssIW/8QAFAEBAAAAAAAAAAAAAAAAAAAAAP/EABQRAQAAAAAAAAAAAAAAAAAAAAD/2gAMAwEAAhEDEQA/APVy5CNRRe5KB97oHRVW86A0rZKCZesDkJgRGhBFz7rRqLZAUTCDMy0Hnkp5gsDkGNqI7KsoEBTYwc0Bs63KWfOy02tzQNysUGOlSQbWSsWINrJWliCQK3KhK3KCUrJUZWSglK3KGStSgLK3KEHLcoCStgoWZbD0BQVkqAepgoJBSlRWSgnK2CoKQQblYtLEFM98pLF1Mu0qup48BMvxYLUB6eKspGsToqihXLjMdFb4JkaoHqLYCkHIVSuAlxihzQGrPSFbFQt498CVz+Mxk2QW4x8pqlibLlsHXGYK/wDiWiBqgtBWgSi0aiq6NcPdHJWtOmgMUniKo0KdVVxRqB/Bv2lOBUHDwSbGyvWP5oJrUrT3wln1TuEDOZZKVFdEDkBpWAqAKlIQSlaWStZkGytLC5Y0hBolbaVFxWmEIJElYQpiFhhAIEgojai0VNrQgm2qiByCaakxiAoKkCtNClZBkrFsQtIPHKuOumsNxEwuebmc6NOawvcP1Qdbh+IiQrlvETFgvPGYyDqn6HE4QdpVqPe20TySjKFXO2Raeap8LxggqxpcZzdEFxxP8B/l1yvwj3OnKT2V43F+8cAIjurrDUmtFvNBz+F4fkAkaq4wvCAWyU/TaOQTIcgTw/DmtMwnsqA+otUq0mEBnBL1QDqEerok3vQFo040EJkBKUK4JhGdUhAQqBehtqT2SGNeRugc94JUySVy1XiTmPubG4Vlg+MTqgu2lEAVdRxQO6bbVQGcYUGlBqVSo0XklA0ZWNlTyqJQY5qCZlGeUF55oGGNUg1CNRapvJNkDTaalkWqcqZBQRARGtUACiiUG8qzKsEqUFBDKsWyFiDxrG0WipmghrtY+qreMtDYIMgz5K5xpBH3VJxFktIHzQIYV8uTWJeNRpHzVVhCQ6N1ZYqgYCCdLEpn4oxZVlJp2TbCUFvw7GFsm8q14fx7xAE2K5OpIsPrzWqEtMoPUMPj2xMozsdJgLhaOOED5QrDD8Tyi+qDrcRXhvVVWE4p4nAnRVJ4nUdt2VLWxTmOJvuSg9Iw+ODha6R4s+xgwVx2A9ochvurM8Ua8Eg95QF4XxFwd4iNea6uzhPNeZ4mtDjGnNdF7PcbGSHG6Do8RiQxqqcRjZF0txDiOa+11UvxEj9UFq6i14kqvLCxxA0CawmYt0sFLE0gWnmf5dAm7iRadeSsMPxs7rluKsc25BgbpejiTa9kHfDjLSNVa8Lk+Lb6rzL35kfNdR7P8aIcA7Sw1uEHcyhuQaeKB3RyJCBetWuokHVE93zUnmEC9V5GyY4c4kFCqUTBO6a4bQgIGWCFMuUsiXrBAVr1OUvh7lM5UG2lTlbY1ac1BouWlJjFiDwyri7ygVXAhQq1B35oRcIj+dkAK1K8jXosfiSRGii98boWKbuCgI2smMPVJ7KlD5Kaov6oLNjZOqPH85qtGIjREGJM6/ZA3QN50TDHy66rajyCCt+/koOhGJEclUcVxJiNrpN2LI3QK1Yu5wEEGVJ116J1mLLYEqoqkiIWUSSZk2QdJSxDXAhxi0zso4LFAEs/FeQeip2VZsnMJTaYNxcT23hB0lAurEBoMSAexKuqXs9ceLfvIVpw7D0m0h7vSJ6qtxPHWsJaZBH1QdHRwzWWAAA+apeNOa11tIlI1PagOBBEWseaqa2Oz/iMoAe0GJIpEc1ztCporfi3jZYrnGOi0oLJ2IOifwdQi8wufD7qzwpMaoOsocRLQDPJXGD40YXENr7SmqeJgWOgQdueMCAZsj0MeHxGi8+ZjiQU9w7iuTdB6RTqzZNU2rlPZ/jIquynXRdXQ6oGIslMQ7VMOeksW9BHDVrp8Eyq7BsA/NdO0Dc3QONCxazKFR9tUEnOW0JlQHdYg+dqpIU2vMItal4ls0ECdRplFY0lMU8MQdEX3f7wgp6lKELOrTFYUlVFVpBgoG6EKbNZSdAp4EQgLWfaIURcKLqh5LQrRqgnk1J8lF1SEt8RaEOrJGqCTqyyhUkwdCknMKNRaUFnTpibKZrAfNBosMIWIN+qDtsJ7SU/dht9BvuOap+L4rP4gQQudpPMp8NcB3HNBY8PqZmw4j9k3UgW8+hVPgnQ0z5JjD4ibFBLEVSbEx3VTXZBMbfNNYioMxEoWJb4SUCeeVYYOqYuVWtbyR6Lygts5KydiUrTep03EmLXQMUXwYW21L3shERf1CHXadEFxwTiTqNQFpnYg6EL1HA8QDmh3MSvIMFAIOt5uu04fxIwIsEHbNxIKWr1Qe6omcSi3oi/HkCdeqB2vWNMTsj8NxZcRbW65+pji90GI5Kz4bXIIjQWQdQxZUYTZbo6BFQLU8NCxMhYg+eMS6/RCFW8qOKd1SvvoQWxrk7LKb0hSxAI180SliN9tEFnTrD+clTcYZ45R/eXlTLwb7oKak+CmRiFrE0xqEsgbzTuhVFpr1FziSgECiNqJdwgrbUBqohSY+FB11E0zCB/D1CRr5KFa5UMJSNydgT5BapYqjkLy/ctADSSYAM9BeJQaouh1t7K1p0xv/JVTS4jQmSXjl4QZ+abq8WoQMrjPVpsg3VrFpIGi0K+4KBVpuPivBusaEE3ukymTTlhSlMwU1TqWhACi3036IjGhBfAOsdPNSD5A6IGnN0UqIAvv1QS/wAIJ3n5Ij3IGAw8+vaeawutf6rVZ58PVjfug1anhMaoGMI0nxDRXuErFoElc7w6o7LEWVtQFpKC3GL0WOxD5MGBF1VurAEEc1t9cETN+SC1oGGFxN+atOAY0nfQ+S5ehWzU3AE+R+SPgMUQMoMfZB63gsUHAJty432ax8CHGeV12FGqCEE2lYtPcsQfNFSsI5mw1ne6iabTqSOpUjhxBN5lojXU81N9KCOdxrMDdAJlEE2zRzFx3RfdNAPidN7RGgnU+SYd4dzcXvlFtoS1amw6yTBDYJMk+dggL7mQPxT5ac+y17oCZeQNja9tANUMMptNnGLwQSfmpu90AcpZPW6AT6AcbOOgNo1iYhCqYUAA+KCSBbkmff05Ngb6jkQBHaywVmRG3Y2H3QL0MFmbmB9YFtouiOwWW7nADc2IHot4WsA3LlB65b69UfPa9IEc4E77DugWrYIZZDwZ6dYQxgLxmvIGnPrKs21XGzaUDrfTZFp0ax0pN6amLzPqgqvgbgB7STOxtGsnRFp8PJtnH9rtlejhmLfBygRJENg3iVN3BcSJ/qGY/AyZgQLwg1w3ghc1zGuBcWOgQRJIgCTbVUPA8ZQoUqrH0W1a4fZz2hzWBsNdlnUzNl2/C+B4mQXh7dvE9gt5E2XOVOAY4ua73bADUdmAp02loFSzrC8i4QcpjazajCTIqB1gGsbTyRuRBzTslOHYJ9aq2lTEvecrRIEnudNF3nH/AGXMVHUmVy6Ja33DcrnbnMTI3QfZbhtTCY0VjhcQaIa4NGUOdLmgXvzlB0WN4CGMA8MhrQQTvF1RV/Z55/p5SNRBJ+y7Z/tK3fC4kd6E/QqdP2lYdKWJH/jv+wQcB/8AmcSdKfz/AFU8L7J4p7oyhpg3LhGmhXoTfaKj+Y1G96NUf/KXxvFaFctpirUbeQWh7J5CS35IPP3eymJafGwTJjxNItrJBsEClwiqZaGiTaCQPw66r1T4GB/UcbamCf3SVRkOBeGvH/U1kRy3QedVuB4iQz3fiZMjM2+YkjfkEZ3B8SGgmkbmIls+k8zC72lhabjDS4RbrpF57rdbCCbP/DlcBGpa7NDjB7IOFr8OrZnNbSc73WWm5wjUAOP/ALQg1uEYj/Zf6fuu6ZT937yx/wBRxeSRml1vlAATBqAa5PtZBwGCw1VvgdSqB/5Rl23KOcLX/wBmp/YV3kDMDDbB3I3MIod0A30I0QedjD19TRqzsMh/RM4fDVIvSqT/AMHfovQW1GnSO9/ktse12g+ZBMIPNvh6rSQ2lUiQQcjvPZQxld1LxOBY0mAXAtBOsSd16ccpc7cTGthlsR6ytVMNTeIexrhqAQCB2Qcfwus8QS2oJ/7Dy7LrsLx5lETWqBgA/OcvpKepwtYjBUn/AI6bHcszQ76oJ1+PtLWub4muGZpbcEcwVtSo0mMADQGtFgBYDoAsQeB1g9xOvlYITcM6dD9NV3lP2XfFyJ3t+6k72XaTL57l9/kEHDtwbzbTudFL4E7OZ6r0Bns9RGzesZnT5ynaeCpNjKI7ABB5xR4c46X/AOLSdewTeF9nnusGunqABHcr0Bgpja3corcQ0CwAjkEHGUfZN8xb109AnsL7HP8AzZY87+sXXSOxx/XZadjNL/efRAhQ9k6bRDsvfdNN4HRG4/tRfit9O/7oT8VzN/VA2MJSaRaYtt9lNr2DRoH0Vc/Fjnf0SwxRJsCfldBfHExyC03EE7qidXO5gotDEDzFp/bmguW1idASol7ifr2STK7jYD1MDyUqeskye8D90DTqw7/RZnPOOyC1/L56ItNm8n9UE2ztPW6OX9/1Qx/hZUnRBJ2IP27zZHDbAeXmgUaW/oiFxE20MC+vMoJVXRY6H5Jd4pjWLzfn/wAhv3Q8WZaTeRtJEiZKLRc3WNdZQVHE6FRpzU/wgA2+xUMHxR35nNjfl5kCytqANMkEE0jJvHg/ZDxnCgQYtm0cBp5oNUqrHXzAdnAz6KdTh9N0ZmtcJzC2/O26pKlB9OcoLrDxBsb8kbAYl7oBcAeQMgeaC5q4Zv5XZYBaPCDAdF7jW2qTo06g8DXOeGiJ/M4i19otrunKeJG+2pmUdlQHSPX7IKuliHAxUa9s7uAgb3ITOFxFImNSTEmwPWJ0T5vtPdB+DpOOctAfoCBBjkOiBThdTMwuJg56oLbR/UeAOY2TjKbpuW8xbrZLDh1/BLGyZDriXEkkHuUanT90YLXOZAAy3gyI8Ivzv0QOMbGvqiMdeL+nSfJV9TEOZPvCWtnwkkAEEcz16LGYptw14nv25oLLMDtHdYqk4zLZ/h6F4n15LEFbVxu3pHP9EvUxB9I1IE9kpWe6JsSLHqBrp3S2IqwZ+kdP1QPfE215dSh/Fcj2gqrfiPERvt0QnOMTJ/cILY4rr+ik/EQAZ1tYSqcV4m3XnGqi3Em0W/eEFq/FbRfqdfLooHFmI9f5sq8OveTvdHrWJHl6BA43EOIsPUogM6kkc/wgKtp1cwkADLb/AAisN2gnYoGW1QIjxcv8n6qTqrja3lc+qWdS6xFrfZEa6xI/yAgmBuTGl9ZRqY8UwZ1BJt5dUEi/M210nmpNtd0uI+x2CCwp4iYgGeZ08hzRmOvbxE89u/JJ4VxfoYbp1n+FWOUNsBaPMnqgNRp3v4j8vIborgfPZCFSLXnUrGVIk+YQHzRqj4ZmpdskqDg4k8gnMS+GgcygIXSduihUdsP4VOgdT007oLiCb6nlogE7XbSEtgTdwBP4uuvfkmX08riTfRKOplrze5OYHSByj7oLBrQRLtRqJOh6dlLAPJBa7mY7bearqmIyubr4/D6TqmqbwPEJ1HzQKVaJpVSXCGnQtmNd5sDCTxeAa4l1MhpcNJgZp39PVdJWYHtuORErnsBUhzujjO8gi2unkgSqtrUvCHNmLyPDraDudUbC8cykB1MDm4CAVaYrDsfBLWkiMsgmO19bqtx+BDZJDbkNENvJvf5oLilxlh6fROjF0zqb9lxWJpmmfCbD9bwpU8ZeLxAJvCDt6VZp0OvkjirGlu33XM4aqRcH1vCtKOMNp6bRqgdxFFlURVaHCZh1wY0+aDieFMcxzWf6ZdEuZGYdpmNITGcHmiUggq8Lw8skXdH5nw9x+SxWbiNxKxB/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141788" y="-898525"/>
            <a:ext cx="35052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79" y="2888795"/>
            <a:ext cx="3921665" cy="24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the Garden Beds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1634"/>
            <a:ext cx="4718050" cy="26679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1634"/>
            <a:ext cx="4718050" cy="2667944"/>
          </a:xfrm>
        </p:spPr>
      </p:pic>
    </p:spTree>
    <p:extLst>
      <p:ext uri="{BB962C8B-B14F-4D97-AF65-F5344CB8AC3E}">
        <p14:creationId xmlns:p14="http://schemas.microsoft.com/office/powerpoint/2010/main" val="34451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from Mrs. 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1634"/>
            <a:ext cx="4718050" cy="2667944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1634"/>
            <a:ext cx="4718050" cy="2667944"/>
          </a:xfrm>
        </p:spPr>
      </p:pic>
    </p:spTree>
    <p:extLst>
      <p:ext uri="{BB962C8B-B14F-4D97-AF65-F5344CB8AC3E}">
        <p14:creationId xmlns:p14="http://schemas.microsoft.com/office/powerpoint/2010/main" val="29376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1634"/>
            <a:ext cx="4718050" cy="26679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1634"/>
            <a:ext cx="4718050" cy="2667944"/>
          </a:xfrm>
        </p:spPr>
      </p:pic>
    </p:spTree>
    <p:extLst>
      <p:ext uri="{BB962C8B-B14F-4D97-AF65-F5344CB8AC3E}">
        <p14:creationId xmlns:p14="http://schemas.microsoft.com/office/powerpoint/2010/main" val="37112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1634"/>
            <a:ext cx="4718050" cy="26679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1634"/>
            <a:ext cx="4718050" cy="2667944"/>
          </a:xfrm>
        </p:spPr>
      </p:pic>
    </p:spTree>
    <p:extLst>
      <p:ext uri="{BB962C8B-B14F-4D97-AF65-F5344CB8AC3E}">
        <p14:creationId xmlns:p14="http://schemas.microsoft.com/office/powerpoint/2010/main" val="206319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1634"/>
            <a:ext cx="4718050" cy="266794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1634"/>
            <a:ext cx="4718050" cy="2667944"/>
          </a:xfrm>
        </p:spPr>
      </p:pic>
    </p:spTree>
    <p:extLst>
      <p:ext uri="{BB962C8B-B14F-4D97-AF65-F5344CB8AC3E}">
        <p14:creationId xmlns:p14="http://schemas.microsoft.com/office/powerpoint/2010/main" val="337500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2557463"/>
            <a:ext cx="5867400" cy="3317875"/>
          </a:xfrm>
        </p:spPr>
      </p:pic>
    </p:spTree>
    <p:extLst>
      <p:ext uri="{BB962C8B-B14F-4D97-AF65-F5344CB8AC3E}">
        <p14:creationId xmlns:p14="http://schemas.microsoft.com/office/powerpoint/2010/main" val="12071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7" y="605308"/>
            <a:ext cx="10934162" cy="1680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9/28 Fertilizer</a:t>
            </a:r>
            <a:br>
              <a:rPr lang="en-US" dirty="0" smtClean="0"/>
            </a:br>
            <a:r>
              <a:rPr lang="en-US" dirty="0" smtClean="0"/>
              <a:t>Obj. TSW understand and explain the importance of fertilizer for the growth of plants. P. 58NB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3" y="2408349"/>
            <a:ext cx="4962808" cy="383790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elements are used in fertilizer?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difference between organic and inorganic fertilizer?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types of plants can add fertilizer to the soil just by being planted?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7999</TotalTime>
  <Words>256</Words>
  <Application>Microsoft Office PowerPoint</Application>
  <PresentationFormat>Widescreen</PresentationFormat>
  <Paragraphs>34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Garamond</vt:lpstr>
      <vt:lpstr>Organic</vt:lpstr>
      <vt:lpstr>Farm to Fork</vt:lpstr>
      <vt:lpstr>Last Week’s Work</vt:lpstr>
      <vt:lpstr>Loading the Garden Beds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9/28 Fertilizer Obj. TSW understand and explain the importance of fertilizer for the growth of plants. P. 58NB</vt:lpstr>
      <vt:lpstr>Farm to Fork Festival</vt:lpstr>
      <vt:lpstr>9/29 Healthy Soil Obj. TSW learn how to create healthy soil to grow nutritious plants. P. 60NB</vt:lpstr>
      <vt:lpstr>Collaboration Day Tuesday Sept. 29th</vt:lpstr>
      <vt:lpstr>Farm to Fork Festival 2015</vt:lpstr>
      <vt:lpstr>PowerPoint Presentation</vt:lpstr>
      <vt:lpstr>The Petting Zoo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9/30  Compassion/ Inclusion Obj. TSW learn how to work with individuals who are different, yet have gifts. p.62NB</vt:lpstr>
      <vt:lpstr>10/1 Erosion Obj. TSW learn how erosion by wind and water can carry away valuable nutrients. P. 64NB</vt:lpstr>
      <vt:lpstr>10/2 The Dust Bowl Obj. TSW understand how soil must be maintained to continue being productive. P. 66NB</vt:lpstr>
      <vt:lpstr>Thank you from Mrs. A!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20</cp:revision>
  <cp:lastPrinted>2015-09-30T14:07:22Z</cp:lastPrinted>
  <dcterms:created xsi:type="dcterms:W3CDTF">2015-09-25T19:46:12Z</dcterms:created>
  <dcterms:modified xsi:type="dcterms:W3CDTF">2015-10-02T20:21:41Z</dcterms:modified>
</cp:coreProperties>
</file>