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9" r:id="rId7"/>
    <p:sldId id="263" r:id="rId8"/>
    <p:sldId id="260" r:id="rId9"/>
    <p:sldId id="270" r:id="rId10"/>
    <p:sldId id="268" r:id="rId11"/>
    <p:sldId id="267" r:id="rId12"/>
    <p:sldId id="266" r:id="rId13"/>
    <p:sldId id="264" r:id="rId14"/>
    <p:sldId id="265" r:id="rId15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1739361"/>
            <a:ext cx="5692462" cy="30603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2509" y="4799673"/>
            <a:ext cx="6815669" cy="449182"/>
          </a:xfrm>
        </p:spPr>
        <p:txBody>
          <a:bodyPr/>
          <a:lstStyle/>
          <a:p>
            <a:r>
              <a:rPr lang="en-US" dirty="0" smtClean="0"/>
              <a:t>Week 18  Farm to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029073" cy="651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 87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634065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87NB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1/12 </a:t>
            </a:r>
            <a:r>
              <a:rPr lang="en-US" dirty="0" smtClean="0"/>
              <a:t>Nourish.org</a:t>
            </a:r>
            <a:br>
              <a:rPr lang="en-US" dirty="0" smtClean="0"/>
            </a:br>
            <a:r>
              <a:rPr lang="en-US" dirty="0" smtClean="0"/>
              <a:t>Obj. TSW learn about the story of your food.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1/13 </a:t>
            </a:r>
            <a:r>
              <a:rPr lang="en-US" sz="2400" dirty="0" smtClean="0"/>
              <a:t>Understanding where our food comes from</a:t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80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9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11/5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p.82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1/6  Carbon </a:t>
            </a:r>
            <a:r>
              <a:rPr lang="en-US" dirty="0" smtClean="0"/>
              <a:t>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1/8  </a:t>
            </a:r>
            <a:r>
              <a:rPr lang="en-US" sz="3100" dirty="0" smtClean="0"/>
              <a:t>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29" y="428341"/>
            <a:ext cx="9601196" cy="782274"/>
          </a:xfrm>
        </p:spPr>
        <p:txBody>
          <a:bodyPr/>
          <a:lstStyle/>
          <a:p>
            <a:r>
              <a:rPr lang="en-US" dirty="0" smtClean="0"/>
              <a:t>Grading Rubric for Final Presentation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1210614"/>
          <a:ext cx="12192001" cy="58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534"/>
                <a:gridCol w="1779468"/>
                <a:gridCol w="1779468"/>
                <a:gridCol w="1779468"/>
                <a:gridCol w="1779468"/>
                <a:gridCol w="2231302"/>
                <a:gridCol w="1103293"/>
              </a:tblGrid>
              <a:tr h="7598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Criteria/ Score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(100%-90%)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(89%-80%)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(79%-70%)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(69%-60%)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(59%-50%)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(&lt;49%)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3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Completeness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components of the assignment are included.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Most of the components of the assignment are included.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Some of the components of the assignment are included.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Few of the components of the assignment are included.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Severely deficient work.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Unacceptable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Depth of understanding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 demonstrates mastery of key concepts.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 demonstrates a thorough understanding of key concepts.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 demonstrates a rudimentary grasp of key concepts.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 lacks understanding of several key concepts.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 shows gross misunderstanding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 numerous key concepts.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2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452</TotalTime>
  <Words>648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PowerPoint Presentation</vt:lpstr>
      <vt:lpstr>January 4th From the Soil Obj. TSW gain a better perspective of the importance of healthy soil. P. 80 NB</vt:lpstr>
      <vt:lpstr>Second Barcode</vt:lpstr>
      <vt:lpstr>Activity:  The Story of Food nourish.org </vt:lpstr>
      <vt:lpstr>11/5 Bayer Crop Science Obj. TSW learn about local companies that play a role in our Agricultural success. p.82 NB</vt:lpstr>
      <vt:lpstr>1/6  Carbon Cycle Review  P. 84 NB Obj TSW review how important the carbon cycle is to us.</vt:lpstr>
      <vt:lpstr> 1/8  Food Inc. Obj. TSW make connections between how food is produced and why Farm to Fork is so important. 86 NB</vt:lpstr>
      <vt:lpstr>Final Presentation –PPT </vt:lpstr>
      <vt:lpstr>Grading Rubric for Final Presentation</vt:lpstr>
      <vt:lpstr>Bayer Crop Science P. 85 NB</vt:lpstr>
      <vt:lpstr>Page 87 NB</vt:lpstr>
      <vt:lpstr>Greenhouses &amp; Carbon Cycle Activity. p. 87NB</vt:lpstr>
      <vt:lpstr>1/12 Nourish.org Obj. TSW learn about the story of your food. p. 88 NB</vt:lpstr>
      <vt:lpstr>1/13 Understanding where our food comes from Obj. TSW explain three aspects of how this class has impacted themselves, or the school or the community.  P. 90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33</cp:revision>
  <cp:lastPrinted>2016-01-07T23:47:16Z</cp:lastPrinted>
  <dcterms:created xsi:type="dcterms:W3CDTF">2015-12-31T19:36:35Z</dcterms:created>
  <dcterms:modified xsi:type="dcterms:W3CDTF">2016-01-08T00:25:13Z</dcterms:modified>
</cp:coreProperties>
</file>