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1" r:id="rId17"/>
    <p:sldId id="273" r:id="rId18"/>
    <p:sldId id="275" r:id="rId19"/>
    <p:sldId id="274" r:id="rId20"/>
    <p:sldId id="276" r:id="rId21"/>
    <p:sldId id="277" r:id="rId22"/>
    <p:sldId id="278" r:id="rId23"/>
  </p:sldIdLst>
  <p:sldSz cx="12192000" cy="6858000"/>
  <p:notesSz cx="7021513" cy="9307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11/16/2015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11/16/2015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4709524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Farm To Fork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Week 14</a:t>
            </a:r>
          </a:p>
          <a:p>
            <a:r>
              <a:rPr lang="en-US" dirty="0" smtClean="0"/>
              <a:t>UNIT 3 KA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06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59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11/16 Transportation &amp; Energy</a:t>
            </a:r>
            <a:br>
              <a:rPr lang="en-US" dirty="0" smtClean="0"/>
            </a:br>
            <a:r>
              <a:rPr lang="en-US" dirty="0" smtClean="0"/>
              <a:t>Obj. TSW learn about the energy it takes to produce a hamburger. P. 44 NB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858" y="2560638"/>
            <a:ext cx="3907483" cy="330993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are the standard ingredients in a hamburger?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the Bun made of?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do the cows eat?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48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Computer Lab Activity: Research Aquaculture, Hydroponics or Permaculture.  P. 41&amp; 43 NB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24358"/>
            <a:ext cx="5411338" cy="3953659"/>
          </a:xfrm>
        </p:spPr>
      </p:pic>
      <p:sp>
        <p:nvSpPr>
          <p:cNvPr id="5" name="TextBox 4"/>
          <p:cNvSpPr txBox="1"/>
          <p:nvPr/>
        </p:nvSpPr>
        <p:spPr>
          <a:xfrm>
            <a:off x="808383" y="2524358"/>
            <a:ext cx="52876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What is the history behind the science?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How is the product cared for/ produced?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What is the demand for the industry?  Is it growing?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Describe some challenges to having one of these </a:t>
            </a:r>
            <a:r>
              <a:rPr lang="en-US" sz="2400" smtClean="0"/>
              <a:t>programs in our </a:t>
            </a:r>
            <a:r>
              <a:rPr lang="en-US" sz="2400" dirty="0" smtClean="0"/>
              <a:t>school district.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What would be some benefits?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0111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Permaculture AXES Paragraph P. 43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Permaculture in your own words?</a:t>
            </a:r>
          </a:p>
          <a:p>
            <a:r>
              <a:rPr lang="en-US" dirty="0" smtClean="0"/>
              <a:t>What are some examples of Permaculture?</a:t>
            </a:r>
          </a:p>
          <a:p>
            <a:r>
              <a:rPr lang="en-US" dirty="0" smtClean="0"/>
              <a:t>What examples of permaculture do we have in our garden?</a:t>
            </a:r>
          </a:p>
          <a:p>
            <a:r>
              <a:rPr lang="en-US" dirty="0" smtClean="0"/>
              <a:t>Why is Permaculture important?</a:t>
            </a:r>
          </a:p>
          <a:p>
            <a:r>
              <a:rPr lang="en-US" dirty="0" smtClean="0"/>
              <a:t>Do you see it catching on in agriculture?  Why or Why not?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88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Vocabulary List P. 45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Transportation </a:t>
            </a:r>
            <a:r>
              <a:rPr lang="en-US" dirty="0" smtClean="0"/>
              <a:t>&amp; Energy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58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944" y="540914"/>
            <a:ext cx="10921284" cy="1745086"/>
          </a:xfrm>
        </p:spPr>
        <p:txBody>
          <a:bodyPr>
            <a:normAutofit/>
          </a:bodyPr>
          <a:lstStyle/>
          <a:p>
            <a:r>
              <a:rPr lang="en-US" sz="3600" dirty="0"/>
              <a:t>http://www.openthefuture.com/cheeseburger_CF.html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369" y="2382592"/>
            <a:ext cx="10085228" cy="3493276"/>
          </a:xfrm>
        </p:spPr>
        <p:txBody>
          <a:bodyPr/>
          <a:lstStyle/>
          <a:p>
            <a:r>
              <a:rPr lang="en-US" dirty="0" smtClean="0"/>
              <a:t>Go to the website and read the article.</a:t>
            </a:r>
          </a:p>
          <a:p>
            <a:r>
              <a:rPr lang="en-US" dirty="0" smtClean="0"/>
              <a:t>Discuss what you have read with 2 other students around you.</a:t>
            </a:r>
          </a:p>
          <a:p>
            <a:r>
              <a:rPr lang="en-US" dirty="0" smtClean="0"/>
              <a:t>Class discussion on the energy needed to make a hamburger.</a:t>
            </a:r>
          </a:p>
          <a:p>
            <a:r>
              <a:rPr lang="en-US" b="1" dirty="0" smtClean="0"/>
              <a:t>AXES Paragraph about the article.  P. 47 NB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Cheeseburger Video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58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580" y="656823"/>
            <a:ext cx="10380371" cy="165493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11/17 Eating a Cheeseburger</a:t>
            </a:r>
            <a:br>
              <a:rPr lang="en-US" dirty="0" smtClean="0"/>
            </a:br>
            <a:r>
              <a:rPr lang="en-US" dirty="0" smtClean="0"/>
              <a:t>Obj. TSW learn about the carbon footprint of eating a cheeseburger.  P. 46 NB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75" y="2642923"/>
            <a:ext cx="4718050" cy="314536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5203580" cy="331012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a carbon footprint?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kind of energy goes into making a cheeseburger?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Rank the carbon footprint of eating a cheeseburger:  High, Medium or Low.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790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579" y="631066"/>
            <a:ext cx="10805375" cy="165493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11/18  Along the Way… there are Jobs</a:t>
            </a:r>
            <a:br>
              <a:rPr lang="en-US" dirty="0" smtClean="0"/>
            </a:br>
            <a:r>
              <a:rPr lang="en-US" dirty="0" smtClean="0"/>
              <a:t>Obj. TSW learn about potential jobs in the Agriculture &amp; transportation industry. P. 48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9579" y="2556932"/>
            <a:ext cx="3737018" cy="331893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are some potential jobs in Agriculture?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many people work in an area related to Agriculture?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Why is this significant?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79" y="2419171"/>
            <a:ext cx="6477000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6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Agriculture Careers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248" y="2395470"/>
            <a:ext cx="10779617" cy="3480398"/>
          </a:xfrm>
        </p:spPr>
        <p:txBody>
          <a:bodyPr/>
          <a:lstStyle/>
          <a:p>
            <a:r>
              <a:rPr lang="en-US" dirty="0"/>
              <a:t>Agricultural careers may be divided into various categories. These include: Agribusiness Management, Agricultural and Natural Resources Communications, Building Construction Management, Agriscience, Resource Development and Management, Parks, Recreations, and Tourism Resources, Packaging, Horticulture, Forestry, Food Science, and </a:t>
            </a:r>
            <a:r>
              <a:rPr lang="en-US" dirty="0" smtClean="0"/>
              <a:t>Fisheries/Wildlife </a:t>
            </a:r>
          </a:p>
          <a:p>
            <a:r>
              <a:rPr lang="en-US" dirty="0" smtClean="0"/>
              <a:t>http</a:t>
            </a:r>
            <a:r>
              <a:rPr lang="en-US" dirty="0"/>
              <a:t>://www.agday.org/education/careers.php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957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http://www.agday.org/education/careers.php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459" y="2556932"/>
            <a:ext cx="10766738" cy="3318936"/>
          </a:xfrm>
        </p:spPr>
        <p:txBody>
          <a:bodyPr/>
          <a:lstStyle/>
          <a:p>
            <a:r>
              <a:rPr lang="en-US" dirty="0" smtClean="0"/>
              <a:t>Go to the following link and research potential jobs in Agriculture.</a:t>
            </a:r>
          </a:p>
          <a:p>
            <a:r>
              <a:rPr lang="en-US" b="1" dirty="0" smtClean="0"/>
              <a:t>Write a list of 5 potential jobs that are interesting to you and why on page 49 NB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19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32" y="2806789"/>
            <a:ext cx="3023718" cy="302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05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427" y="553793"/>
            <a:ext cx="11141469" cy="17708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11/19 Andy </a:t>
            </a:r>
            <a:r>
              <a:rPr lang="en-US" dirty="0" err="1" smtClean="0"/>
              <a:t>Warhal</a:t>
            </a:r>
            <a:r>
              <a:rPr lang="en-US" dirty="0" smtClean="0"/>
              <a:t> Hamburger</a:t>
            </a:r>
            <a:br>
              <a:rPr lang="en-US" dirty="0" smtClean="0"/>
            </a:br>
            <a:r>
              <a:rPr lang="en-US" dirty="0" smtClean="0"/>
              <a:t>Obj. TSW understand the common denominator a fast food hamburger creates. P. 50 NB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62" y="2560638"/>
            <a:ext cx="4391676" cy="330993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3" y="2560320"/>
            <a:ext cx="5242217" cy="331012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do you expect from a fast food hamburger?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your favorite memory eating a fast food hamburger?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Why is eating a fast food hamburger a common denominator among all people?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2386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Movie – Supersize me, Food Inc.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Notes Page 51NB = 1 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722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155" y="515156"/>
            <a:ext cx="11178861" cy="177084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11/20  Farm to Fork Movement</a:t>
            </a:r>
            <a:br>
              <a:rPr lang="en-US" sz="3200" dirty="0" smtClean="0"/>
            </a:br>
            <a:r>
              <a:rPr lang="en-US" sz="3200" dirty="0" smtClean="0"/>
              <a:t>Obj. TSW compare and contrast the farm to fork movement to the traditional way of growing food. P. 52 NB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825" y="2582069"/>
            <a:ext cx="3257550" cy="326707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3" y="2560320"/>
            <a:ext cx="5396763" cy="331012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is the Farm to Fork movement more efficient than traditional food?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is F2F more efficient in terms of energy?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Distance the food travels, location of the goods and services and transportation to those places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730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2015 Harvest Festival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 err="1" smtClean="0"/>
              <a:t>Bryte</a:t>
            </a:r>
            <a:r>
              <a:rPr lang="en-US" dirty="0" smtClean="0"/>
              <a:t> Campus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943" y="2557463"/>
            <a:ext cx="4442113" cy="3317875"/>
          </a:xfrm>
        </p:spPr>
      </p:pic>
    </p:spTree>
    <p:extLst>
      <p:ext uri="{BB962C8B-B14F-4D97-AF65-F5344CB8AC3E}">
        <p14:creationId xmlns:p14="http://schemas.microsoft.com/office/powerpoint/2010/main" val="105238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6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7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8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17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85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3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305</TotalTime>
  <Words>465</Words>
  <Application>Microsoft Office PowerPoint</Application>
  <PresentationFormat>Widescreen</PresentationFormat>
  <Paragraphs>52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Garamond</vt:lpstr>
      <vt:lpstr>Organic</vt:lpstr>
      <vt:lpstr>Farm To Fork</vt:lpstr>
      <vt:lpstr>PowerPoint Presentation</vt:lpstr>
      <vt:lpstr>2015 Harvest Festival  Bryte Campus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11/16 Transportation &amp; Energy Obj. TSW learn about the energy it takes to produce a hamburger. P. 44 NB</vt:lpstr>
      <vt:lpstr>Computer Lab Activity: Research Aquaculture, Hydroponics or Permaculture.  P. 41&amp; 43 NB</vt:lpstr>
      <vt:lpstr>Permaculture AXES Paragraph P. 43 NB</vt:lpstr>
      <vt:lpstr>Vocabulary List P. 45 NB</vt:lpstr>
      <vt:lpstr>http://www.openthefuture.com/cheeseburger_CF.html</vt:lpstr>
      <vt:lpstr>11/17 Eating a Cheeseburger Obj. TSW learn about the carbon footprint of eating a cheeseburger.  P. 46 NB</vt:lpstr>
      <vt:lpstr>11/18  Along the Way… there are Jobs Obj. TSW learn about potential jobs in the Agriculture &amp; transportation industry. P. 48 NB</vt:lpstr>
      <vt:lpstr>Agriculture Careers</vt:lpstr>
      <vt:lpstr>http://www.agday.org/education/careers.php</vt:lpstr>
      <vt:lpstr>11/19 Andy Warhal Hamburger Obj. TSW understand the common denominator a fast food hamburger creates. P. 50 NB</vt:lpstr>
      <vt:lpstr>Movie – Supersize me, Food Inc.</vt:lpstr>
      <vt:lpstr>11/20  Farm to Fork Movement Obj. TSW compare and contrast the farm to fork movement to the traditional way of growing food. P. 52 NB</vt:lpstr>
    </vt:vector>
  </TitlesOfParts>
  <Company>WUSD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 To Fork</dc:title>
  <dc:creator>Jennifer Mc Allister</dc:creator>
  <cp:lastModifiedBy>Jennifer Mc Allister</cp:lastModifiedBy>
  <cp:revision>20</cp:revision>
  <cp:lastPrinted>2015-11-16T16:02:41Z</cp:lastPrinted>
  <dcterms:created xsi:type="dcterms:W3CDTF">2015-11-15T19:05:05Z</dcterms:created>
  <dcterms:modified xsi:type="dcterms:W3CDTF">2015-11-16T19:47:33Z</dcterms:modified>
</cp:coreProperties>
</file>