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br>
              <a:rPr lang="en-US" dirty="0" smtClean="0"/>
            </a:br>
            <a:r>
              <a:rPr lang="en-US" dirty="0" smtClean="0"/>
              <a:t>Building Healthy Soil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Farm to Fork 2 Week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2/8  Eutrophication</a:t>
            </a:r>
            <a:br>
              <a:rPr lang="en-US" dirty="0" smtClean="0"/>
            </a:br>
            <a:r>
              <a:rPr lang="en-US" dirty="0" smtClean="0"/>
              <a:t>Obj. TSW learn about excess nutrients in the water P. 32NB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93732" cy="3310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nutrients in the soil are good, why would excess nutrient in the water be bad?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what you think could happen.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could Biodiversity be impacted by excess nutrients in the water?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64" y="2034862"/>
            <a:ext cx="3439056" cy="46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impact of degraded soil on plant growth? Conclusion of Lab 2/5		P. </a:t>
            </a:r>
            <a:r>
              <a:rPr lang="en-US" smtClean="0"/>
              <a:t>31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59" y="2556932"/>
            <a:ext cx="5694994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Degradation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TSW learn how to enter data into excel to create a graph for a lab report.</a:t>
            </a:r>
          </a:p>
          <a:p>
            <a:r>
              <a:rPr lang="en-US" dirty="0" smtClean="0"/>
              <a:t>Students will follow the Lab Report Template to create a lab about soil degradation, and use their data for evidence about how there are different qualities of soil for growing food.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1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2/9 Where does your food come from?</a:t>
            </a:r>
            <a:br>
              <a:rPr lang="en-US" dirty="0" smtClean="0"/>
            </a:br>
            <a:r>
              <a:rPr lang="en-US" dirty="0" smtClean="0"/>
              <a:t>Obj. TSW reflect on what it takes to grow healthy food.  P. 34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does healthy food come from?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healthy food grown?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you be part of the solution to feed people healthy food?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18" y="2560320"/>
            <a:ext cx="5100034" cy="33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2/10 What chemical is it?</a:t>
            </a:r>
            <a:br>
              <a:rPr lang="en-US" dirty="0" smtClean="0"/>
            </a:br>
            <a:r>
              <a:rPr lang="en-US" dirty="0" smtClean="0"/>
              <a:t>Obj. TSW learn about chemicals that can be used in the growing of food. P. 36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pesticide?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herbicide?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some fertilizers synthetic, instead of organic?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24" y="2560320"/>
            <a:ext cx="5038495" cy="37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9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2/11  Fertilizers</a:t>
            </a:r>
            <a:br>
              <a:rPr lang="en-US" dirty="0" smtClean="0"/>
            </a:br>
            <a:r>
              <a:rPr lang="en-US" dirty="0" smtClean="0"/>
              <a:t>Obj. TSW learn about synthetic fertilizers and why we use them. P. 38 NB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9990" y="2779991"/>
            <a:ext cx="2999414" cy="25537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three nutrients have to be posted on the fertilizer bag?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types of fertilizers are there?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we make fertilizer if we have so much run off in bodies of water?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26" y="2070923"/>
            <a:ext cx="27908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213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Eutrophication Building Healthy Soil</vt:lpstr>
      <vt:lpstr>2/8  Eutrophication Obj. TSW learn about excess nutrients in the water P. 32NB</vt:lpstr>
      <vt:lpstr>What is the impact of degraded soil on plant growth? Conclusion of Lab 2/5  P. 31 NB</vt:lpstr>
      <vt:lpstr>Soil Degradation Lab</vt:lpstr>
      <vt:lpstr>2/9 Where does your food come from? Obj. TSW reflect on what it takes to grow healthy food.  P. 34 NB</vt:lpstr>
      <vt:lpstr>2/10 What chemical is it? Obj. TSW learn about chemicals that can be used in the growing of food. P. 36 NB</vt:lpstr>
      <vt:lpstr>2/11  Fertilizers Obj. TSW learn about synthetic fertilizers and why we use them. P. 38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Eutrophication Building Healthy Soil</dc:title>
  <dc:creator>Jennifer Mc Allister</dc:creator>
  <cp:lastModifiedBy>Jennifer Mc Allister</cp:lastModifiedBy>
  <cp:revision>6</cp:revision>
  <cp:lastPrinted>2016-02-06T23:20:36Z</cp:lastPrinted>
  <dcterms:created xsi:type="dcterms:W3CDTF">2016-02-06T22:49:46Z</dcterms:created>
  <dcterms:modified xsi:type="dcterms:W3CDTF">2016-02-06T23:33:20Z</dcterms:modified>
</cp:coreProperties>
</file>