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58" d="100"/>
          <a:sy n="58" d="100"/>
        </p:scale>
        <p:origin x="3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Farm to Fork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1185" y="3507972"/>
            <a:ext cx="7747461" cy="147042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Pumpkin Pie Making with Culinary Arts at the </a:t>
            </a:r>
            <a:r>
              <a:rPr lang="en-US" dirty="0" err="1" smtClean="0"/>
              <a:t>Bryte</a:t>
            </a:r>
            <a:r>
              <a:rPr lang="en-US" dirty="0" smtClean="0"/>
              <a:t> Campus</a:t>
            </a:r>
          </a:p>
          <a:p>
            <a:r>
              <a:rPr lang="en-US" dirty="0" smtClean="0"/>
              <a:t>October 15</a:t>
            </a:r>
            <a:r>
              <a:rPr lang="en-US" baseline="30000" dirty="0" smtClean="0"/>
              <a:t>th</a:t>
            </a:r>
            <a:r>
              <a:rPr lang="en-US" dirty="0" smtClean="0"/>
              <a:t>, 2015</a:t>
            </a:r>
          </a:p>
          <a:p>
            <a:r>
              <a:rPr lang="en-US" dirty="0" err="1" smtClean="0"/>
              <a:t>Cheryle</a:t>
            </a:r>
            <a:r>
              <a:rPr lang="en-US" dirty="0" smtClean="0"/>
              <a:t> Sutton, Ellen Hoffmann, Robert Rossi, Jennifer McAllister, Chris Hanks, </a:t>
            </a:r>
            <a:r>
              <a:rPr lang="en-US" smtClean="0"/>
              <a:t>&amp; RCHS 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08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917" y="1498334"/>
            <a:ext cx="2999115" cy="401534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94467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Pumpkin Pie Making</a:t>
            </a:r>
            <a:br>
              <a:rPr lang="en-US" dirty="0" smtClean="0"/>
            </a:br>
            <a:r>
              <a:rPr lang="en-US" b="1" dirty="0" smtClean="0"/>
              <a:t>C</a:t>
            </a:r>
            <a:r>
              <a:rPr lang="en-US" dirty="0" smtClean="0"/>
              <a:t>ulinary </a:t>
            </a:r>
            <a:r>
              <a:rPr lang="en-US" b="1" dirty="0" smtClean="0"/>
              <a:t>A</a:t>
            </a:r>
            <a:r>
              <a:rPr lang="en-US" dirty="0" smtClean="0"/>
              <a:t>rts &amp; </a:t>
            </a:r>
            <a:r>
              <a:rPr lang="en-US" b="1" dirty="0" smtClean="0"/>
              <a:t>F</a:t>
            </a:r>
            <a:r>
              <a:rPr lang="en-US" dirty="0" smtClean="0"/>
              <a:t>arm to </a:t>
            </a:r>
            <a:r>
              <a:rPr lang="en-US" b="1" dirty="0" smtClean="0"/>
              <a:t>F</a:t>
            </a:r>
            <a:r>
              <a:rPr lang="en-US" dirty="0" smtClean="0"/>
              <a:t>ork </a:t>
            </a:r>
            <a:r>
              <a:rPr lang="en-US" b="1" dirty="0" smtClean="0"/>
              <a:t>E</a:t>
            </a:r>
            <a:r>
              <a:rPr lang="en-US" dirty="0" smtClean="0"/>
              <a:t>ducation</a:t>
            </a:r>
            <a:br>
              <a:rPr lang="en-US" dirty="0" smtClean="0"/>
            </a:br>
            <a:r>
              <a:rPr lang="en-US" b="1" dirty="0" smtClean="0"/>
              <a:t>CAFFE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032" y="3619407"/>
            <a:ext cx="4335968" cy="3238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0" y="1206370"/>
            <a:ext cx="4668477" cy="34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14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Pumpkin Pie Making</a:t>
            </a:r>
            <a:br>
              <a:rPr lang="en-US" dirty="0"/>
            </a:br>
            <a:r>
              <a:rPr lang="en-US" b="1" dirty="0"/>
              <a:t>C</a:t>
            </a:r>
            <a:r>
              <a:rPr lang="en-US" dirty="0"/>
              <a:t>ulinary </a:t>
            </a:r>
            <a:r>
              <a:rPr lang="en-US" b="1" dirty="0"/>
              <a:t>A</a:t>
            </a:r>
            <a:r>
              <a:rPr lang="en-US" dirty="0"/>
              <a:t>rts &amp; </a:t>
            </a:r>
            <a:r>
              <a:rPr lang="en-US" b="1" dirty="0"/>
              <a:t>F</a:t>
            </a:r>
            <a:r>
              <a:rPr lang="en-US" dirty="0"/>
              <a:t>arm to </a:t>
            </a:r>
            <a:r>
              <a:rPr lang="en-US" b="1" dirty="0"/>
              <a:t>F</a:t>
            </a:r>
            <a:r>
              <a:rPr lang="en-US" dirty="0"/>
              <a:t>ork </a:t>
            </a:r>
            <a:r>
              <a:rPr lang="en-US" b="1" dirty="0"/>
              <a:t>E</a:t>
            </a:r>
            <a:r>
              <a:rPr lang="en-US" dirty="0"/>
              <a:t>ducation</a:t>
            </a:r>
            <a:br>
              <a:rPr lang="en-US" dirty="0"/>
            </a:br>
            <a:r>
              <a:rPr lang="en-US" b="1" dirty="0"/>
              <a:t>CAFFE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2518917"/>
            <a:ext cx="4960389" cy="37049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7" y="2565576"/>
            <a:ext cx="2697600" cy="3611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4" y="2565575"/>
            <a:ext cx="2715490" cy="363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14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Pumpkin Pie Making</a:t>
            </a:r>
            <a:br>
              <a:rPr lang="en-US" dirty="0"/>
            </a:br>
            <a:r>
              <a:rPr lang="en-US" b="1" dirty="0"/>
              <a:t>C</a:t>
            </a:r>
            <a:r>
              <a:rPr lang="en-US" dirty="0"/>
              <a:t>ulinary </a:t>
            </a:r>
            <a:r>
              <a:rPr lang="en-US" b="1" dirty="0"/>
              <a:t>A</a:t>
            </a:r>
            <a:r>
              <a:rPr lang="en-US" dirty="0"/>
              <a:t>rts &amp; </a:t>
            </a:r>
            <a:r>
              <a:rPr lang="en-US" b="1" dirty="0"/>
              <a:t>F</a:t>
            </a:r>
            <a:r>
              <a:rPr lang="en-US" dirty="0"/>
              <a:t>arm to </a:t>
            </a:r>
            <a:r>
              <a:rPr lang="en-US" b="1" dirty="0"/>
              <a:t>F</a:t>
            </a:r>
            <a:r>
              <a:rPr lang="en-US" dirty="0"/>
              <a:t>ork </a:t>
            </a:r>
            <a:r>
              <a:rPr lang="en-US" b="1" dirty="0"/>
              <a:t>E</a:t>
            </a:r>
            <a:r>
              <a:rPr lang="en-US" dirty="0"/>
              <a:t>ducation</a:t>
            </a:r>
            <a:br>
              <a:rPr lang="en-US" dirty="0"/>
            </a:br>
            <a:r>
              <a:rPr lang="en-US" b="1" dirty="0"/>
              <a:t>CAFFE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15" y="2460567"/>
            <a:ext cx="5099528" cy="3808907"/>
          </a:xfrm>
        </p:spPr>
      </p:pic>
    </p:spTree>
    <p:extLst>
      <p:ext uri="{BB962C8B-B14F-4D97-AF65-F5344CB8AC3E}">
        <p14:creationId xmlns:p14="http://schemas.microsoft.com/office/powerpoint/2010/main" val="16438497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</TotalTime>
  <Words>44</Words>
  <Application>Microsoft Office PowerPoint</Application>
  <PresentationFormat>Widescreen</PresentationFormat>
  <Paragraphs>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Garamond</vt:lpstr>
      <vt:lpstr>Organic</vt:lpstr>
      <vt:lpstr>Farm to Fork</vt:lpstr>
      <vt:lpstr>Pumpkin Pie Making Culinary Arts &amp; Farm to Fork Education CAFFE</vt:lpstr>
      <vt:lpstr>Pumpkin Pie Making Culinary Arts &amp; Farm to Fork Education CAFFE</vt:lpstr>
      <vt:lpstr>Pumpkin Pie Making Culinary Arts &amp; Farm to Fork Education CAFFE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to Fork</dc:title>
  <dc:creator>Jennifer Mc Allister</dc:creator>
  <cp:lastModifiedBy>Jennifer Mc Allister</cp:lastModifiedBy>
  <cp:revision>4</cp:revision>
  <dcterms:created xsi:type="dcterms:W3CDTF">2015-10-17T22:05:55Z</dcterms:created>
  <dcterms:modified xsi:type="dcterms:W3CDTF">2015-10-17T22:22:18Z</dcterms:modified>
</cp:coreProperties>
</file>