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2" r:id="rId7"/>
    <p:sldId id="266" r:id="rId8"/>
    <p:sldId id="264" r:id="rId9"/>
    <p:sldId id="267" r:id="rId10"/>
    <p:sldId id="265" r:id="rId11"/>
    <p:sldId id="268" r:id="rId12"/>
    <p:sldId id="26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5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7A1A-9D6B-4459-AE17-75FC26FF120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D756-60D0-4CFE-821D-C890B273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ucdmc.ucdavis.edu/hr/wellness/_docs/planting_guid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</a:p>
          <a:p>
            <a:r>
              <a:rPr lang="en-US" dirty="0"/>
              <a:t> </a:t>
            </a:r>
            <a:r>
              <a:rPr lang="en-US" dirty="0" smtClean="0"/>
              <a:t>Seasonal Crops and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29" y="0"/>
            <a:ext cx="2552993" cy="3403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1143" cy="3988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99" y="3214077"/>
            <a:ext cx="3516923" cy="2637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9" y="0"/>
            <a:ext cx="3399692" cy="4532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4121834"/>
            <a:ext cx="3648221" cy="2736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07"/>
            <a:ext cx="4126524" cy="30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8/28 Omnivores Dilemma</a:t>
            </a:r>
            <a:br>
              <a:rPr lang="en-US" dirty="0" smtClean="0"/>
            </a:br>
            <a:r>
              <a:rPr lang="en-US" dirty="0" smtClean="0"/>
              <a:t>Obj. TSW develop a better perspective of where their food comes from. P. 20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3430293" cy="25621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188981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you impression of Omnivore’s Dilemma?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four categories of how food is raised?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one thing you learned or did not realize before reading the first 6 pages of the book?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15" y="3752854"/>
            <a:ext cx="4157303" cy="3105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93" y="1690689"/>
            <a:ext cx="3307267" cy="24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It Dinner – Farm to </a:t>
            </a:r>
            <a:r>
              <a:rPr lang="en-US" smtClean="0"/>
              <a:t>Fork Celebration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960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10168758" cy="1320800"/>
          </a:xfrm>
        </p:spPr>
        <p:txBody>
          <a:bodyPr/>
          <a:lstStyle/>
          <a:p>
            <a:r>
              <a:rPr lang="en-US" dirty="0" smtClean="0"/>
              <a:t>8/24  Fall Season Crops vs. Spring Season Crops. P. 12 NB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5738"/>
            <a:ext cx="2586613" cy="3881437"/>
          </a:xfrm>
        </p:spPr>
      </p:pic>
      <p:sp>
        <p:nvSpPr>
          <p:cNvPr id="5" name="TextBox 4"/>
          <p:cNvSpPr txBox="1"/>
          <p:nvPr/>
        </p:nvSpPr>
        <p:spPr>
          <a:xfrm>
            <a:off x="2586613" y="1765738"/>
            <a:ext cx="7377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Name the seeds that you would like to plant.</a:t>
            </a:r>
          </a:p>
          <a:p>
            <a:pPr marL="514350" indent="-514350">
              <a:buAutoNum type="arabicPeriod"/>
            </a:pPr>
            <a:r>
              <a:rPr lang="en-US" sz="2800" dirty="0"/>
              <a:t>L</a:t>
            </a:r>
            <a:r>
              <a:rPr lang="en-US" sz="2800" dirty="0" smtClean="0"/>
              <a:t>ook at one of the ordering catalogs, What was interesting to you?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Who wants to be the worm wranglers?</a:t>
            </a:r>
          </a:p>
          <a:p>
            <a:pPr lvl="1"/>
            <a:r>
              <a:rPr lang="en-US" sz="2800" dirty="0" smtClean="0"/>
              <a:t>I only need 71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2607" y="5596759"/>
            <a:ext cx="376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Morning Glory Flower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87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Season Crops     Warm Season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9610"/>
            <a:ext cx="8596668" cy="3880773"/>
          </a:xfrm>
        </p:spPr>
        <p:txBody>
          <a:bodyPr numCol="2">
            <a:normAutofit lnSpcReduction="10000"/>
          </a:bodyPr>
          <a:lstStyle/>
          <a:p>
            <a:r>
              <a:rPr lang="en-US" sz="2400" dirty="0" smtClean="0"/>
              <a:t>Broccoli</a:t>
            </a:r>
          </a:p>
          <a:p>
            <a:r>
              <a:rPr lang="en-US" sz="2400" dirty="0" smtClean="0"/>
              <a:t>Cauliflower</a:t>
            </a:r>
          </a:p>
          <a:p>
            <a:r>
              <a:rPr lang="en-US" sz="2400" dirty="0" smtClean="0"/>
              <a:t>Garlic</a:t>
            </a:r>
          </a:p>
          <a:p>
            <a:r>
              <a:rPr lang="en-US" sz="2400" dirty="0" smtClean="0"/>
              <a:t>Onions</a:t>
            </a:r>
          </a:p>
          <a:p>
            <a:r>
              <a:rPr lang="en-US" sz="2400" dirty="0" smtClean="0"/>
              <a:t>Radishes</a:t>
            </a:r>
          </a:p>
          <a:p>
            <a:r>
              <a:rPr lang="en-US" sz="2400" dirty="0" smtClean="0"/>
              <a:t>Carrots</a:t>
            </a:r>
          </a:p>
          <a:p>
            <a:r>
              <a:rPr lang="en-US" sz="2400" dirty="0" smtClean="0"/>
              <a:t>Cilantro</a:t>
            </a:r>
          </a:p>
          <a:p>
            <a:r>
              <a:rPr lang="en-US" sz="2400" smtClean="0"/>
              <a:t>Sweat Peas</a:t>
            </a:r>
            <a:endParaRPr lang="en-US" sz="2400" dirty="0" smtClean="0"/>
          </a:p>
          <a:p>
            <a:r>
              <a:rPr lang="en-US" sz="2400" dirty="0" smtClean="0"/>
              <a:t>Fava Beans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Watermelon</a:t>
            </a:r>
          </a:p>
          <a:p>
            <a:r>
              <a:rPr lang="en-US" sz="2400" dirty="0" smtClean="0"/>
              <a:t>Strawberries</a:t>
            </a:r>
          </a:p>
          <a:p>
            <a:r>
              <a:rPr lang="en-US" sz="2400" dirty="0" smtClean="0"/>
              <a:t>Peppers</a:t>
            </a:r>
          </a:p>
          <a:p>
            <a:r>
              <a:rPr lang="en-US" sz="2400" dirty="0" smtClean="0"/>
              <a:t>Tomatoes</a:t>
            </a:r>
          </a:p>
          <a:p>
            <a:r>
              <a:rPr lang="en-US" sz="2400" dirty="0" smtClean="0"/>
              <a:t>Squash</a:t>
            </a:r>
          </a:p>
          <a:p>
            <a:r>
              <a:rPr lang="en-US" sz="2400" dirty="0" smtClean="0"/>
              <a:t>Pumpkins</a:t>
            </a:r>
          </a:p>
          <a:p>
            <a:r>
              <a:rPr lang="en-US" sz="2400" dirty="0" smtClean="0"/>
              <a:t>Flowers</a:t>
            </a:r>
          </a:p>
          <a:p>
            <a:r>
              <a:rPr lang="en-US" sz="2400" dirty="0" smtClean="0"/>
              <a:t>Beans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07" y="1765738"/>
            <a:ext cx="4998793" cy="3744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4386" y="5510008"/>
            <a:ext cx="315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Nasturtium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5328745"/>
            <a:ext cx="613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Copy this list on page 11 NB</a:t>
            </a:r>
          </a:p>
          <a:p>
            <a:r>
              <a:rPr lang="en-US" sz="2400" dirty="0" smtClean="0"/>
              <a:t>What Fall Crops do we want to plant?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26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Vegetable Planting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Tape to page 13 NB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1919287"/>
            <a:ext cx="3600450" cy="301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" y="3689131"/>
            <a:ext cx="3832888" cy="287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88" y="0"/>
            <a:ext cx="3979635" cy="29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1325563"/>
          </a:xfrm>
        </p:spPr>
        <p:txBody>
          <a:bodyPr/>
          <a:lstStyle/>
          <a:p>
            <a:r>
              <a:rPr lang="en-US" dirty="0" smtClean="0"/>
              <a:t>Agenda 8/25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Roll</a:t>
            </a:r>
          </a:p>
          <a:p>
            <a:r>
              <a:rPr lang="en-US" dirty="0" smtClean="0"/>
              <a:t>Seat count</a:t>
            </a:r>
          </a:p>
          <a:p>
            <a:r>
              <a:rPr lang="en-US" dirty="0" smtClean="0"/>
              <a:t>Warm up</a:t>
            </a:r>
          </a:p>
          <a:p>
            <a:r>
              <a:rPr lang="en-US" dirty="0" smtClean="0"/>
              <a:t>Omnivores Dilemma</a:t>
            </a:r>
          </a:p>
          <a:p>
            <a:r>
              <a:rPr lang="en-US" dirty="0" smtClean="0"/>
              <a:t>Garden</a:t>
            </a:r>
          </a:p>
          <a:p>
            <a:r>
              <a:rPr lang="en-US" dirty="0" smtClean="0"/>
              <a:t>Sign up on the list for your duty, put </a:t>
            </a:r>
            <a:r>
              <a:rPr lang="en-US" b="1" dirty="0" smtClean="0"/>
              <a:t>the date </a:t>
            </a:r>
            <a:r>
              <a:rPr lang="en-US" dirty="0" smtClean="0"/>
              <a:t>in the box for what you are doing.</a:t>
            </a:r>
          </a:p>
          <a:p>
            <a:r>
              <a:rPr lang="en-US" dirty="0" smtClean="0"/>
              <a:t>Tomorrow – Tour Cafeteria</a:t>
            </a:r>
          </a:p>
          <a:p>
            <a:r>
              <a:rPr lang="en-US" dirty="0" smtClean="0"/>
              <a:t>Thursday – Computer Lab – Farm to Fork Trifold</a:t>
            </a:r>
          </a:p>
          <a:p>
            <a:r>
              <a:rPr lang="en-US" dirty="0" smtClean="0"/>
              <a:t>Friday - Garden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365125"/>
            <a:ext cx="1114773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8/25 Compost</a:t>
            </a:r>
            <a:br>
              <a:rPr lang="en-US" dirty="0" smtClean="0"/>
            </a:br>
            <a:r>
              <a:rPr lang="en-US" dirty="0" smtClean="0"/>
              <a:t>Obj. TSW examine the process of decomposition by adding compost and soil to create more soil. P. 14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dirt and soil?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compost?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it good for the garden?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4" y="3482426"/>
            <a:ext cx="4251723" cy="2829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96" y="2536730"/>
            <a:ext cx="3905504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8/26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Seat Count</a:t>
            </a:r>
          </a:p>
          <a:p>
            <a:r>
              <a:rPr lang="en-US" dirty="0" smtClean="0"/>
              <a:t>Roll</a:t>
            </a:r>
          </a:p>
          <a:p>
            <a:r>
              <a:rPr lang="en-US" dirty="0" smtClean="0"/>
              <a:t>Warm Up</a:t>
            </a:r>
          </a:p>
          <a:p>
            <a:r>
              <a:rPr lang="en-US" dirty="0" smtClean="0"/>
              <a:t>Discuss Pictures – Use them for Farm2Fork Trifold tomorrow</a:t>
            </a:r>
          </a:p>
          <a:p>
            <a:r>
              <a:rPr lang="en-US" dirty="0" smtClean="0"/>
              <a:t>Tour Cafeteria – Meet Rosie</a:t>
            </a:r>
          </a:p>
          <a:p>
            <a:r>
              <a:rPr lang="en-US" dirty="0" smtClean="0"/>
              <a:t>Check out </a:t>
            </a:r>
            <a:r>
              <a:rPr lang="en-US" smtClean="0"/>
              <a:t>Omnivore’s Dilemma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8/26 Biodigestion</a:t>
            </a:r>
            <a:br>
              <a:rPr lang="en-US" dirty="0" smtClean="0"/>
            </a:br>
            <a:r>
              <a:rPr lang="en-US" dirty="0" smtClean="0"/>
              <a:t>Obj. TSW learn about our Biodigestion program here at RCHS. P. 16 NB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think Biodigestion 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it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you be part of the solution?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6" y="1968595"/>
            <a:ext cx="3479409" cy="2609557"/>
          </a:xfrm>
          <a:prstGeom prst="rect">
            <a:avLst/>
          </a:prstGeom>
          <a:effectLst>
            <a:outerShdw blurRad="50800" dist="1498600" dir="5400000" algn="ctr" rotWithShape="0">
              <a:srgbClr val="000000">
                <a:alpha val="5000"/>
              </a:srgbClr>
            </a:outerShdw>
            <a:reflection endPos="65000" dist="50800" dir="5400000" sy="-100000" algn="bl" rotWithShape="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45" y="4581670"/>
            <a:ext cx="2590800" cy="19431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89" y="4001294"/>
            <a:ext cx="2752578" cy="206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8/27 Creating a Farm-to-Fork Trifold</a:t>
            </a:r>
            <a:br>
              <a:rPr lang="en-US" dirty="0" smtClean="0"/>
            </a:br>
            <a:r>
              <a:rPr lang="en-US" dirty="0" smtClean="0"/>
              <a:t>Obj. TWS create a F2F trifold that advertises what F2F is and how it is beneficial. P. 18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306" y="1825625"/>
            <a:ext cx="617649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have planted two new fall garden beds:  Carrots &amp; Radishes.  What did we need to do to prepare the garden bed?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Before we added the seeds what needed to be added to the soil?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know how deep to plant the seeds and how far apart they should be?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7338"/>
            <a:ext cx="5028045" cy="37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344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Farm to Fork</vt:lpstr>
      <vt:lpstr>8/24  Fall Season Crops vs. Spring Season Crops. P. 12 NB </vt:lpstr>
      <vt:lpstr>Fall Season Crops     Warm Season Crops</vt:lpstr>
      <vt:lpstr>Vegetable Planting Guide</vt:lpstr>
      <vt:lpstr>Agenda 8/25</vt:lpstr>
      <vt:lpstr>8/25 Compost Obj. TSW examine the process of decomposition by adding compost and soil to create more soil. P. 14 NB</vt:lpstr>
      <vt:lpstr>8/26 Agenda</vt:lpstr>
      <vt:lpstr>8/26 Biodigestion Obj. TSW learn about our Biodigestion program here at RCHS. P. 16 NB</vt:lpstr>
      <vt:lpstr>8/27 Creating a Farm-to-Fork Trifold Obj. TWS create a F2F trifold that advertises what F2F is and how it is beneficial. P. 18 NB</vt:lpstr>
      <vt:lpstr>PowerPoint Presentation</vt:lpstr>
      <vt:lpstr>8/28 Omnivores Dilemma Obj. TSW develop a better perspective of where their food comes from. P. 20 NB</vt:lpstr>
      <vt:lpstr>Dig It Dinner – Farm to Fork Celebration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21</cp:revision>
  <cp:lastPrinted>2015-08-28T15:02:35Z</cp:lastPrinted>
  <dcterms:created xsi:type="dcterms:W3CDTF">2015-08-23T23:21:44Z</dcterms:created>
  <dcterms:modified xsi:type="dcterms:W3CDTF">2015-08-30T23:48:30Z</dcterms:modified>
</cp:coreProperties>
</file>