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58" r:id="rId5"/>
    <p:sldId id="257" r:id="rId6"/>
    <p:sldId id="262" r:id="rId7"/>
    <p:sldId id="263" r:id="rId8"/>
    <p:sldId id="260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F2F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</a:p>
          <a:p>
            <a:r>
              <a:rPr lang="en-US" dirty="0" smtClean="0"/>
              <a:t>Fertilizer – Organic vs. Synthetic, Omnivore’s Dilemma, Companion Planting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5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618186"/>
            <a:ext cx="11011437" cy="16678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9/1 Vegetable </a:t>
            </a:r>
            <a:r>
              <a:rPr lang="en-US" sz="3200" dirty="0" smtClean="0"/>
              <a:t>Companion Planting Guide</a:t>
            </a:r>
            <a:br>
              <a:rPr lang="en-US" sz="3200" dirty="0" smtClean="0"/>
            </a:br>
            <a:r>
              <a:rPr lang="en-US" sz="3200" dirty="0" smtClean="0"/>
              <a:t>Obj. TSW learn about companion planting and how certain plants grow well together and others inhibit growth. P. </a:t>
            </a:r>
            <a:r>
              <a:rPr lang="en-US" sz="3200" dirty="0" smtClean="0"/>
              <a:t>26 </a:t>
            </a:r>
            <a:r>
              <a:rPr lang="en-US" sz="3200" dirty="0" smtClean="0"/>
              <a:t>NB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30" y="2421228"/>
            <a:ext cx="4368528" cy="38473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 at your vegetable companion planting guide, what grows well with peas?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will be growing Onions, Garlic and Potatoes this Fall, what should we not plant with them?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we plant cauliflower, what should we not plant in that bed?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2152"/>
            <a:ext cx="10260722" cy="1623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9/2 </a:t>
            </a:r>
            <a:r>
              <a:rPr lang="en-US" dirty="0" smtClean="0"/>
              <a:t>Characteristics of Soils</a:t>
            </a:r>
            <a:br>
              <a:rPr lang="en-US" dirty="0" smtClean="0"/>
            </a:br>
            <a:r>
              <a:rPr lang="en-US" dirty="0" smtClean="0"/>
              <a:t>Obj. TSW learn how to create healthy productive soils.  P. </a:t>
            </a:r>
            <a:r>
              <a:rPr lang="en-US" dirty="0" smtClean="0"/>
              <a:t>28</a:t>
            </a:r>
            <a:r>
              <a:rPr lang="en-US" dirty="0" smtClean="0"/>
              <a:t> </a:t>
            </a:r>
            <a:r>
              <a:rPr lang="en-US" dirty="0" smtClean="0"/>
              <a:t>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38" y="2556932"/>
            <a:ext cx="10499834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did you observe yesterday during the porosity/ permeability demonstration?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dirty="0" smtClean="0">
                <a:sym typeface="Wingdings" panose="05000000000000000000" pitchFamily="2" charset="2"/>
              </a:rPr>
              <a:t>2-liter bottle that had gravel with dirt allowed the water to flow faster than our beautiful healthy compost,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What else could we add to our compost that we are improving that might improve drainage/permeability?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6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18185"/>
            <a:ext cx="10810621" cy="886545"/>
          </a:xfrm>
        </p:spPr>
        <p:txBody>
          <a:bodyPr>
            <a:noAutofit/>
          </a:bodyPr>
          <a:lstStyle/>
          <a:p>
            <a:r>
              <a:rPr lang="en-US" sz="3600" dirty="0" smtClean="0"/>
              <a:t>Fertilizer Notes 						Page </a:t>
            </a:r>
            <a:r>
              <a:rPr lang="en-US" sz="3600" dirty="0" smtClean="0"/>
              <a:t>27 </a:t>
            </a:r>
            <a:r>
              <a:rPr lang="en-US" sz="3600" dirty="0" smtClean="0"/>
              <a:t>NB</a:t>
            </a:r>
            <a:br>
              <a:rPr lang="en-US" sz="3600" dirty="0" smtClean="0"/>
            </a:br>
            <a:r>
              <a:rPr lang="en-US" sz="3600" dirty="0" smtClean="0"/>
              <a:t>N-P-K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4730"/>
            <a:ext cx="11016683" cy="480464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Nitrogen (N)</a:t>
            </a:r>
            <a:r>
              <a:rPr lang="en-US" sz="2400" dirty="0" smtClean="0"/>
              <a:t> – Promotes new green growth</a:t>
            </a:r>
          </a:p>
          <a:p>
            <a:pPr lvl="3"/>
            <a:r>
              <a:rPr lang="en-US" sz="2400" dirty="0" smtClean="0"/>
              <a:t>Component of Proteins, DNA, RNA, ATP, and Chlorophyll</a:t>
            </a:r>
          </a:p>
          <a:p>
            <a:r>
              <a:rPr lang="en-US" sz="2400" b="1" dirty="0" smtClean="0"/>
              <a:t>Phosphorus (P)</a:t>
            </a:r>
            <a:r>
              <a:rPr lang="en-US" sz="2400" dirty="0" smtClean="0"/>
              <a:t> – Promotes production of blooms, flowers, seeds, and </a:t>
            </a:r>
            <a:r>
              <a:rPr lang="en-US" sz="2400" b="1" dirty="0" smtClean="0"/>
              <a:t>root development.</a:t>
            </a:r>
          </a:p>
          <a:p>
            <a:pPr lvl="3"/>
            <a:r>
              <a:rPr lang="en-US" sz="2400" dirty="0" smtClean="0"/>
              <a:t>Component of DNA, RNA, and ATP</a:t>
            </a:r>
          </a:p>
          <a:p>
            <a:pPr lvl="3"/>
            <a:r>
              <a:rPr lang="en-US" sz="2400" dirty="0" smtClean="0"/>
              <a:t>Transplanting</a:t>
            </a:r>
          </a:p>
          <a:p>
            <a:r>
              <a:rPr lang="en-US" sz="2400" b="1" dirty="0" smtClean="0"/>
              <a:t>Potassium (K) </a:t>
            </a:r>
            <a:r>
              <a:rPr lang="en-US" sz="2400" dirty="0" smtClean="0"/>
              <a:t>– Promotes cell-wall thickening, protecting plants against cold temperatures, pests, and disease.</a:t>
            </a:r>
          </a:p>
          <a:p>
            <a:pPr lvl="3"/>
            <a:r>
              <a:rPr lang="en-US" sz="2400" dirty="0" smtClean="0"/>
              <a:t>Regulates water use and nutrient movement in cells</a:t>
            </a:r>
          </a:p>
          <a:p>
            <a:pPr lvl="3"/>
            <a:r>
              <a:rPr lang="en-US" sz="2400" dirty="0" smtClean="0"/>
              <a:t>Activates plant enzymes involved in processes such as photosynthesis and respiration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618186"/>
            <a:ext cx="11088709" cy="1667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</a:t>
            </a:r>
            <a:r>
              <a:rPr lang="en-US" dirty="0" smtClean="0"/>
              <a:t>/6 Types </a:t>
            </a:r>
            <a:r>
              <a:rPr lang="en-US" dirty="0" smtClean="0"/>
              <a:t>of Fertilizers </a:t>
            </a:r>
            <a:br>
              <a:rPr lang="en-US" dirty="0" smtClean="0"/>
            </a:br>
            <a:r>
              <a:rPr lang="en-US" dirty="0" smtClean="0"/>
              <a:t>Obj. TSW learn about different types of fertilizers by taking notes and experimenting. P.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fertilizer?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can fertilizer help plants grow?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three main elements in fertilizer?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96" y="2459865"/>
            <a:ext cx="4428546" cy="2952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04" y="4189244"/>
            <a:ext cx="3162892" cy="244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49" y="4162487"/>
            <a:ext cx="1756232" cy="24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9/7  </a:t>
            </a:r>
            <a:r>
              <a:rPr lang="en-US" dirty="0" smtClean="0"/>
              <a:t>Omnivore’s Dilemma</a:t>
            </a:r>
            <a:br>
              <a:rPr lang="en-US" dirty="0" smtClean="0"/>
            </a:br>
            <a:r>
              <a:rPr lang="en-US" dirty="0" smtClean="0"/>
              <a:t>Obj. TSW discuss a new perspective of food after reading </a:t>
            </a:r>
            <a:r>
              <a:rPr lang="en-US" dirty="0" err="1" smtClean="0"/>
              <a:t>Ch</a:t>
            </a:r>
            <a:r>
              <a:rPr lang="en-US" dirty="0" smtClean="0"/>
              <a:t> 2. P. </a:t>
            </a:r>
            <a:r>
              <a:rPr lang="en-US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</a:t>
            </a:r>
            <a:r>
              <a:rPr lang="en-US" dirty="0" err="1" smtClean="0"/>
              <a:t>Pollan’s</a:t>
            </a:r>
            <a:r>
              <a:rPr lang="en-US" dirty="0" smtClean="0"/>
              <a:t> second chapter in Omnivore’s Dilemma. How does what he says change the way you think about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Hybrid?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has “The Farm” changed since 1920?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32" y="3121572"/>
            <a:ext cx="3625083" cy="36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Fert</a:t>
            </a:r>
            <a:r>
              <a:rPr lang="en-US" dirty="0" smtClean="0"/>
              <a:t> org vs </a:t>
            </a:r>
            <a:r>
              <a:rPr lang="en-US" smtClean="0"/>
              <a:t>inorg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Fritz </a:t>
            </a:r>
            <a:r>
              <a:rPr lang="en-US" dirty="0" err="1" smtClean="0"/>
              <a:t>houwer</a:t>
            </a:r>
            <a:r>
              <a:rPr lang="en-US" dirty="0" smtClean="0"/>
              <a:t> </a:t>
            </a:r>
            <a:r>
              <a:rPr lang="en-US" dirty="0" err="1" smtClean="0"/>
              <a:t>Fert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5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283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Organic</vt:lpstr>
      <vt:lpstr>F2F</vt:lpstr>
      <vt:lpstr>9/1 Vegetable Companion Planting Guide Obj. TSW learn about companion planting and how certain plants grow well together and others inhibit growth. P. 26 NB</vt:lpstr>
      <vt:lpstr>9/2 Characteristics of Soils Obj. TSW learn how to create healthy productive soils.  P. 28 NB</vt:lpstr>
      <vt:lpstr>Fertilizer Notes       Page 27 NB N-P-K</vt:lpstr>
      <vt:lpstr>9/6 Types of Fertilizers  Obj. TSW learn about different types of fertilizers by taking notes and experimenting. P. 30 NB</vt:lpstr>
      <vt:lpstr>9/7  Omnivore’s Dilemma Obj. TSW discuss a new perspective of food after reading Ch 2. P. 32 NB</vt:lpstr>
      <vt:lpstr>Fert org vs inorg</vt:lpstr>
      <vt:lpstr>Fritz houwer Fert.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</dc:title>
  <dc:creator>Jennifer Mc Allister</dc:creator>
  <cp:lastModifiedBy>Jennifer Mc Allister</cp:lastModifiedBy>
  <cp:revision>7</cp:revision>
  <cp:lastPrinted>2016-08-27T22:36:10Z</cp:lastPrinted>
  <dcterms:created xsi:type="dcterms:W3CDTF">2016-08-27T22:12:15Z</dcterms:created>
  <dcterms:modified xsi:type="dcterms:W3CDTF">2016-08-27T22:43:06Z</dcterms:modified>
</cp:coreProperties>
</file>