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5 – Plant Fall Garden,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9" y="4127495"/>
            <a:ext cx="3663247" cy="274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0"/>
            <a:ext cx="3589867" cy="269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4" y="210960"/>
            <a:ext cx="3439348" cy="2579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6" y="4148666"/>
            <a:ext cx="3612444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the </a:t>
            </a:r>
            <a:r>
              <a:rPr lang="en-US" dirty="0" err="1" smtClean="0"/>
              <a:t>Waterer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82285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Have you shown McAllister</a:t>
            </a:r>
            <a:r>
              <a:rPr lang="en-US" dirty="0"/>
              <a:t> </a:t>
            </a:r>
            <a:r>
              <a:rPr lang="en-US" dirty="0" smtClean="0"/>
              <a:t>your “ribbon test” yet?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4121868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Pretty Flowers – sunflowers need to come out this week:(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89468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40923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gravel under the watering station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56821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4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Watering the garden beds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33152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prettier, the flowers or the girls?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5959977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</TotalTime>
  <Words>55</Words>
  <Application>Microsoft Office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Garamond</vt:lpstr>
      <vt:lpstr>Wingdings</vt:lpstr>
      <vt:lpstr>Organic</vt:lpstr>
      <vt:lpstr>Farm to Fork</vt:lpstr>
      <vt:lpstr>PowerPoint Presentation</vt:lpstr>
      <vt:lpstr>PowerPoint Presentation</vt:lpstr>
      <vt:lpstr>PowerPoint Presentation</vt:lpstr>
      <vt:lpstr>PowerPoint Presentation</vt:lpstr>
      <vt:lpstr>Moving gravel under the watering station</vt:lpstr>
      <vt:lpstr>PowerPoint Presentation</vt:lpstr>
      <vt:lpstr>Watering the garden beds</vt:lpstr>
      <vt:lpstr>Who’s prettier, the flowers or the girls?</vt:lpstr>
      <vt:lpstr>William the Waterer</vt:lpstr>
      <vt:lpstr>Have you shown McAllister your “ribbon test” yet?</vt:lpstr>
      <vt:lpstr>Pretty Flowers – sunflowers need to come out this week:(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9</cp:revision>
  <dcterms:created xsi:type="dcterms:W3CDTF">2015-09-11T18:59:33Z</dcterms:created>
  <dcterms:modified xsi:type="dcterms:W3CDTF">2015-09-11T19:36:22Z</dcterms:modified>
</cp:coreProperties>
</file>