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62" r:id="rId9"/>
    <p:sldId id="263" r:id="rId10"/>
    <p:sldId id="274" r:id="rId11"/>
    <p:sldId id="266" r:id="rId12"/>
    <p:sldId id="265" r:id="rId13"/>
    <p:sldId id="267" r:id="rId14"/>
    <p:sldId id="275" r:id="rId15"/>
    <p:sldId id="259" r:id="rId16"/>
    <p:sldId id="276" r:id="rId17"/>
    <p:sldId id="260" r:id="rId18"/>
    <p:sldId id="264" r:id="rId19"/>
    <p:sldId id="258" r:id="rId20"/>
    <p:sldId id="261" r:id="rId21"/>
    <p:sldId id="268" r:id="rId22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.nasa.gov/" TargetMode="External"/><Relationship Id="rId2" Type="http://schemas.openxmlformats.org/officeDocument/2006/relationships/hyperlink" Target="http://www.climat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epa/climat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Cycles in Nature</a:t>
            </a:r>
            <a:br>
              <a:rPr lang="en-US" dirty="0" smtClean="0"/>
            </a:br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6 Nitrogen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</a:t>
            </a:r>
            <a:br>
              <a:rPr lang="en-US" dirty="0" smtClean="0"/>
            </a:br>
            <a:r>
              <a:rPr lang="en-US" dirty="0" smtClean="0"/>
              <a:t>I Believe… 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Demonstration on Eutrophication  </a:t>
            </a:r>
            <a:br>
              <a:rPr lang="en-US" dirty="0" smtClean="0"/>
            </a:br>
            <a:r>
              <a:rPr lang="en-US" dirty="0" smtClean="0"/>
              <a:t>Page 33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88" y="2428143"/>
            <a:ext cx="9601196" cy="3318936"/>
          </a:xfrm>
        </p:spPr>
        <p:txBody>
          <a:bodyPr/>
          <a:lstStyle/>
          <a:p>
            <a:r>
              <a:rPr lang="en-US" dirty="0" smtClean="0"/>
              <a:t>What is Eutrophication?</a:t>
            </a:r>
          </a:p>
          <a:p>
            <a:r>
              <a:rPr lang="en-US" dirty="0" smtClean="0"/>
              <a:t>What nutrients does it involve?</a:t>
            </a:r>
          </a:p>
          <a:p>
            <a:r>
              <a:rPr lang="en-US" dirty="0" smtClean="0"/>
              <a:t>Explain the process of how it happens.</a:t>
            </a:r>
          </a:p>
          <a:p>
            <a:r>
              <a:rPr lang="en-US" dirty="0" smtClean="0"/>
              <a:t>Why is it important?  How does it impact other organisms?</a:t>
            </a:r>
          </a:p>
          <a:p>
            <a:r>
              <a:rPr lang="en-US" dirty="0" smtClean="0"/>
              <a:t>Copy the Data Table: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77491"/>
              </p:ext>
            </p:extLst>
          </p:nvPr>
        </p:nvGraphicFramePr>
        <p:xfrm>
          <a:off x="3835042" y="4480297"/>
          <a:ext cx="812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020"/>
                <a:gridCol w="2408349"/>
                <a:gridCol w="1996225"/>
                <a:gridCol w="27804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(No Fertilizer)</a:t>
                      </a:r>
                    </a:p>
                    <a:p>
                      <a:r>
                        <a:rPr lang="en-US" baseline="0" dirty="0" smtClean="0"/>
                        <a:t>Dissolved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Variation 1</a:t>
                      </a:r>
                    </a:p>
                    <a:p>
                      <a:r>
                        <a:rPr lang="en-US" dirty="0" smtClean="0"/>
                        <a:t>(1/2 tsp fertilizer)</a:t>
                      </a:r>
                    </a:p>
                    <a:p>
                      <a:r>
                        <a:rPr lang="en-US" dirty="0" smtClean="0"/>
                        <a:t>Dissolved 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Variation 2</a:t>
                      </a:r>
                    </a:p>
                    <a:p>
                      <a:r>
                        <a:rPr lang="en-US" dirty="0" smtClean="0"/>
                        <a:t>(10- ½ tsp fertilizer)</a:t>
                      </a:r>
                    </a:p>
                    <a:p>
                      <a:r>
                        <a:rPr lang="en-US" dirty="0" smtClean="0"/>
                        <a:t>Dissolved O2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 mg/L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mg/L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 mg/L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3.6 mg/L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Food System vs. Industrial Food System</a:t>
            </a:r>
            <a:br>
              <a:rPr lang="en-US" dirty="0" smtClean="0"/>
            </a:br>
            <a:r>
              <a:rPr lang="en-US" dirty="0" smtClean="0"/>
              <a:t>Page 39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characteristics of each?</a:t>
            </a:r>
          </a:p>
          <a:p>
            <a:r>
              <a:rPr lang="en-US" dirty="0" smtClean="0"/>
              <a:t>How are they similar?</a:t>
            </a:r>
          </a:p>
          <a:p>
            <a:r>
              <a:rPr lang="en-US" dirty="0" smtClean="0"/>
              <a:t>How are they different?</a:t>
            </a:r>
          </a:p>
          <a:p>
            <a:r>
              <a:rPr lang="en-US" dirty="0" smtClean="0"/>
              <a:t>What is your opinion on which on is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0122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CO</a:t>
            </a:r>
            <a:r>
              <a:rPr lang="en-US" baseline="-25000" dirty="0" smtClean="0"/>
              <a:t>2</a:t>
            </a:r>
            <a:r>
              <a:rPr lang="en-US" dirty="0" smtClean="0"/>
              <a:t> Cycle between the Biotic and Abiotic Factors in the environment? </a:t>
            </a:r>
            <a:r>
              <a:rPr lang="en-US" smtClean="0"/>
              <a:t>Page 51NB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Bromthymol</a:t>
                      </a:r>
                      <a:r>
                        <a:rPr lang="en-US" dirty="0" smtClean="0"/>
                        <a:t> Blue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Before Blowing 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Blowing 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Adding Elodea</a:t>
                      </a:r>
                      <a:r>
                        <a:rPr lang="en-US" baseline="0" dirty="0" smtClean="0"/>
                        <a:t> Leaf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Deep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2" y="3786389"/>
            <a:ext cx="9587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Analysis: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processes exist that allow CO2 to cycle between the living and nonliving part of the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was there a color change?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will happen to the color, if we put a plant in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2/23  Plant Nutrients – Nitrogen</a:t>
            </a:r>
            <a:br>
              <a:rPr lang="en-US" dirty="0" smtClean="0"/>
            </a:br>
            <a:r>
              <a:rPr lang="en-US" dirty="0" smtClean="0"/>
              <a:t>Obj. TSW learn about nitrogen as a fertilizer and as a cycle in nature. P. 50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96763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Highlight things that you find interesting or could talk about with an </a:t>
            </a:r>
            <a:r>
              <a:rPr lang="en-US" dirty="0" smtClean="0"/>
              <a:t>adult.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two basic chemical formula that show the forms in which plants can absorb nitrogen through their roots?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the Nitrogen cycle on the back of the paper, What organism is responsible for converting N</a:t>
            </a:r>
            <a:r>
              <a:rPr lang="en-US" baseline="-25000" dirty="0" smtClean="0"/>
              <a:t>2</a:t>
            </a:r>
            <a:r>
              <a:rPr lang="en-US" dirty="0" smtClean="0"/>
              <a:t> to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or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5" y="2623218"/>
            <a:ext cx="5980848" cy="41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 about Ag – Nitrogen Cycle WS P. 49NB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 about Nitrogen: 5 – 10 minutes</a:t>
            </a:r>
          </a:p>
          <a:p>
            <a:pPr lvl="1"/>
            <a:r>
              <a:rPr lang="en-US" dirty="0" smtClean="0"/>
              <a:t>What facts could you memorize?</a:t>
            </a:r>
          </a:p>
          <a:p>
            <a:pPr lvl="1"/>
            <a:r>
              <a:rPr lang="en-US" dirty="0" smtClean="0"/>
              <a:t>Underline vocabulary words to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2/24  Know your Nitrogen</a:t>
            </a:r>
            <a:br>
              <a:rPr lang="en-US" sz="3200" dirty="0" smtClean="0"/>
            </a:br>
            <a:r>
              <a:rPr lang="en-US" sz="3200" dirty="0" smtClean="0"/>
              <a:t>Obj. TSW develop a deeper understanding of Nitrogen and it’s importance in the environment. P. 52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89" y="179149"/>
            <a:ext cx="1482226" cy="14822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58126" cy="33101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farmer goes to the </a:t>
            </a:r>
            <a:r>
              <a:rPr lang="en-US" dirty="0" err="1" smtClean="0"/>
              <a:t>feedstore</a:t>
            </a:r>
            <a:r>
              <a:rPr lang="en-US" dirty="0" smtClean="0"/>
              <a:t> to get some fertilizer for his legumes.  He buys a 5 – 15 – 5 fertilizer.  What % Nitrogen is the fertilizer?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Did the farmer really need fertilizer for his legumes?  Why?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Suggest a better fertilizer and a crop he could plant for next year in that field.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49"/>
            <a:ext cx="1736992" cy="1605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" y="2560320"/>
            <a:ext cx="4775573" cy="37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579550"/>
            <a:ext cx="10985679" cy="133940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Matter of Fact Notes</a:t>
            </a:r>
            <a:br>
              <a:rPr lang="en-US" sz="3200" dirty="0" smtClean="0"/>
            </a:br>
            <a:r>
              <a:rPr lang="en-US" sz="3200" dirty="0" smtClean="0"/>
              <a:t>Obj. TSW learn about molecules and compounds that cycle in the environment.  P. 54 NB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918952"/>
            <a:ext cx="10805374" cy="3956916"/>
          </a:xfrm>
        </p:spPr>
        <p:txBody>
          <a:bodyPr>
            <a:noAutofit/>
          </a:bodyPr>
          <a:lstStyle/>
          <a:p>
            <a:pPr marL="731509" indent="-731509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Matter, mass, space.</a:t>
            </a:r>
          </a:p>
          <a:p>
            <a:pPr marL="731509" indent="-731509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Atom -Ex: H, Hydrogen; N, Nitrogen; Na, Sodium</a:t>
            </a:r>
          </a:p>
          <a:p>
            <a:pPr marL="731509" indent="-731509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Molecule, Substance- Ex. 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Nitrogen Gas;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Hydrogen gas;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Oxygen Gas</a:t>
            </a:r>
          </a:p>
          <a:p>
            <a:pPr marL="731509" indent="-731509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Compound, at least two different, millions.</a:t>
            </a:r>
          </a:p>
          <a:p>
            <a:pPr marL="731509" indent="-731509">
              <a:buFont typeface="Lucida Grande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				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>
                <a:solidFill>
                  <a:schemeClr val="tx1"/>
                </a:solidFill>
              </a:rPr>
              <a:t>water, NH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Ammonium, NO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Nitrate</a:t>
            </a:r>
          </a:p>
          <a:p>
            <a:pPr marL="731509" indent="-731509">
              <a:buFont typeface="Lucida Grande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5. Oxygen gas,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&amp; Nitrogen Gas 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are not considered compounds because they are each composed of the same element.  Water,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O, is a compound because it is composed of more than one element.</a:t>
            </a:r>
          </a:p>
          <a:p>
            <a:pPr marL="731509" indent="-731509">
              <a:buFont typeface="Lucida Grande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6. Chemical formula, elements, subscripts.  Ex: C</a:t>
            </a:r>
            <a:r>
              <a:rPr lang="en-US" baseline="-25000" dirty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12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- Glucose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Data, Global Warming – Too much CO2  p. 47 NB</a:t>
            </a:r>
            <a:br>
              <a:rPr lang="en-US" dirty="0" smtClean="0"/>
            </a:br>
            <a:r>
              <a:rPr lang="en-US" sz="2700" dirty="0" smtClean="0"/>
              <a:t>Research the Greenhouse Effect of Carbon Dioxide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CO2 and the impact on the Carbon Cycle?</a:t>
            </a:r>
          </a:p>
          <a:p>
            <a:r>
              <a:rPr lang="en-US" dirty="0" smtClean="0"/>
              <a:t>Go to the following websites:  </a:t>
            </a:r>
          </a:p>
          <a:p>
            <a:r>
              <a:rPr lang="en-US" dirty="0" smtClean="0">
                <a:hlinkClick r:id="rId2"/>
              </a:rPr>
              <a:t>www.climate.gov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www.climate.nasa.gov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www3.epa.gov/climate</a:t>
            </a:r>
            <a:r>
              <a:rPr lang="en-US" dirty="0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09" y="362396"/>
            <a:ext cx="3445565" cy="21290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Obj. TSW distinguish between the 5 processes in the Nitrogen Cycle, what </a:t>
            </a:r>
            <a:r>
              <a:rPr lang="en-US" sz="2400" smtClean="0"/>
              <a:t>they produce &amp; </a:t>
            </a:r>
            <a:r>
              <a:rPr lang="en-US" sz="2400" dirty="0" smtClean="0"/>
              <a:t>how they happen. p</a:t>
            </a:r>
            <a:r>
              <a:rPr lang="en-US" sz="2400" dirty="0" smtClean="0"/>
              <a:t>. 56 NB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91" y="362396"/>
            <a:ext cx="8003118" cy="6002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2609" y="2491409"/>
            <a:ext cx="3445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are the 5 processes in the Nitrogen Cycle?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Name the molecule or compounds in the Nitrogen Cycle.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organism is responsible for most of the process in the cycle?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93700"/>
            <a:ext cx="8128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Cycle Game P. 55 NB</a:t>
            </a:r>
            <a:br>
              <a:rPr lang="en-US" dirty="0" smtClean="0"/>
            </a:br>
            <a:r>
              <a:rPr lang="en-US" dirty="0" smtClean="0"/>
              <a:t>What comes around goes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a summary of the 5 Nitrogen cycle processes.  </a:t>
            </a:r>
          </a:p>
          <a:p>
            <a:r>
              <a:rPr lang="en-US" dirty="0" smtClean="0"/>
              <a:t>In your summary: Did you go through all 5 processes?  </a:t>
            </a:r>
          </a:p>
          <a:p>
            <a:r>
              <a:rPr lang="en-US" dirty="0" smtClean="0"/>
              <a:t>If not why?  </a:t>
            </a:r>
          </a:p>
          <a:p>
            <a:r>
              <a:rPr lang="en-US" dirty="0" smtClean="0"/>
              <a:t>Do you think this happens in the real world?</a:t>
            </a:r>
          </a:p>
          <a:p>
            <a:r>
              <a:rPr lang="en-US" dirty="0" smtClean="0"/>
              <a:t>How does that change your idea of a cycle?</a:t>
            </a:r>
          </a:p>
          <a:p>
            <a:r>
              <a:rPr lang="en-US" dirty="0" smtClean="0"/>
              <a:t>Write one thing that you learned.</a:t>
            </a:r>
          </a:p>
          <a:p>
            <a:r>
              <a:rPr lang="en-US" dirty="0" smtClean="0"/>
              <a:t>What would you change for next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Lab P. 57 NB</a:t>
            </a:r>
            <a:br>
              <a:rPr lang="en-US" dirty="0" smtClean="0"/>
            </a:br>
            <a:r>
              <a:rPr lang="en-US" dirty="0"/>
              <a:t>Legume Harvesting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446986"/>
            <a:ext cx="10856890" cy="3428882"/>
          </a:xfrm>
        </p:spPr>
        <p:txBody>
          <a:bodyPr>
            <a:normAutofit/>
          </a:bodyPr>
          <a:lstStyle/>
          <a:p>
            <a:r>
              <a:rPr lang="en-US" dirty="0" smtClean="0"/>
              <a:t>Research garden crops that are legumes that help “Fix” nitrogen in the soil.</a:t>
            </a:r>
          </a:p>
          <a:p>
            <a:r>
              <a:rPr lang="en-US" dirty="0" smtClean="0"/>
              <a:t>Research garden crops that require a high nitrogen content in the soil to grow for the spring/ summer crop.  </a:t>
            </a:r>
          </a:p>
          <a:p>
            <a:r>
              <a:rPr lang="en-US" dirty="0" smtClean="0"/>
              <a:t>Write 5 Notes on this page.</a:t>
            </a:r>
          </a:p>
          <a:p>
            <a:r>
              <a:rPr lang="en-US" dirty="0" smtClean="0"/>
              <a:t>Design on this page a drawing of a 4’ x 8’ garden bed of your spring crop.</a:t>
            </a:r>
          </a:p>
          <a:p>
            <a:r>
              <a:rPr lang="en-US" dirty="0" smtClean="0"/>
              <a:t>Write an explanation for growing the legumes and tell why they will benefit other crops.  Include “</a:t>
            </a:r>
            <a:r>
              <a:rPr lang="en-US" dirty="0"/>
              <a:t>N</a:t>
            </a:r>
            <a:r>
              <a:rPr lang="en-US" dirty="0" smtClean="0"/>
              <a:t>itrogen Fixer” and how it converts N2 to a form of fertilizer for the plants.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5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97" y="0"/>
            <a:ext cx="41704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2" y="4128777"/>
            <a:ext cx="3463902" cy="2015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2/22 Nitrogen Cycle </a:t>
            </a:r>
            <a:br>
              <a:rPr lang="en-US" dirty="0" smtClean="0"/>
            </a:br>
            <a:r>
              <a:rPr lang="en-US" dirty="0" smtClean="0"/>
              <a:t>Obj. TSW learn how nitrogen flows through the environment. p. 48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2425507"/>
            <a:ext cx="2839169" cy="21169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know about the Nitrogen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think Bacteria is part of it?  Why?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type of plants help build Nitrogen in the soil?</a:t>
            </a:r>
          </a:p>
        </p:txBody>
      </p:sp>
    </p:spTree>
    <p:extLst>
      <p:ext uri="{BB962C8B-B14F-4D97-AF65-F5344CB8AC3E}">
        <p14:creationId xmlns:p14="http://schemas.microsoft.com/office/powerpoint/2010/main" val="5966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23" y="1"/>
            <a:ext cx="7024744" cy="59582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Farm to Fork Leadership </a:t>
            </a:r>
            <a:r>
              <a:rPr lang="en-US" sz="3200" b="1" dirty="0"/>
              <a:t>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595825"/>
            <a:ext cx="11509419" cy="5957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President</a:t>
            </a:r>
            <a:r>
              <a:rPr lang="en-US" dirty="0" smtClean="0"/>
              <a:t>- Organize Officers and communicate objectives, carry through with goals set by class.</a:t>
            </a:r>
          </a:p>
          <a:p>
            <a:pPr marL="0" indent="0">
              <a:buNone/>
            </a:pPr>
            <a:r>
              <a:rPr lang="en-US" b="1" dirty="0" smtClean="0"/>
              <a:t>Vice President </a:t>
            </a:r>
            <a:r>
              <a:rPr lang="en-US" dirty="0" smtClean="0"/>
              <a:t>– Support the president in organization of class meetings, communication throughout the class &amp; school/board with overall goals, achievements.</a:t>
            </a:r>
          </a:p>
          <a:p>
            <a:pPr marL="0" indent="0">
              <a:buNone/>
            </a:pPr>
            <a:r>
              <a:rPr lang="en-US" b="1" dirty="0" smtClean="0"/>
              <a:t>Secretary</a:t>
            </a:r>
            <a:r>
              <a:rPr lang="en-US" dirty="0" smtClean="0"/>
              <a:t> – Written documentation of class meetings with goals, achievements. Communicate with all levels of officers, class members and McAllister.</a:t>
            </a:r>
          </a:p>
          <a:p>
            <a:pPr marL="0" indent="0">
              <a:buNone/>
            </a:pPr>
            <a:r>
              <a:rPr lang="en-US" b="1" dirty="0" smtClean="0"/>
              <a:t>Treasurer</a:t>
            </a:r>
            <a:r>
              <a:rPr lang="en-US" dirty="0" smtClean="0"/>
              <a:t> – Keep track of donations and expenditures, be present at all fundraisers. Return receipts to McAllister.</a:t>
            </a:r>
          </a:p>
          <a:p>
            <a:pPr marL="0" indent="0">
              <a:buNone/>
            </a:pPr>
            <a:r>
              <a:rPr lang="en-US" b="1" dirty="0" smtClean="0"/>
              <a:t>Videographer</a:t>
            </a:r>
            <a:r>
              <a:rPr lang="en-US" dirty="0" smtClean="0"/>
              <a:t>- Develop, create, &amp; document our adventures in the garden and beyond, help maintain F2F Website</a:t>
            </a:r>
          </a:p>
          <a:p>
            <a:pPr marL="0" indent="0">
              <a:buNone/>
            </a:pPr>
            <a:r>
              <a:rPr lang="en-US" b="1" dirty="0" smtClean="0"/>
              <a:t>Publicist/ Journalist </a:t>
            </a:r>
            <a:r>
              <a:rPr lang="en-US" dirty="0" smtClean="0"/>
              <a:t>– Advertise F2F achievements, goals, communicate with community members about F2F.  School Newspaper &amp; News Ledger</a:t>
            </a:r>
          </a:p>
          <a:p>
            <a:pPr marL="0" indent="0">
              <a:buNone/>
            </a:pPr>
            <a:r>
              <a:rPr lang="en-US" b="1" dirty="0" smtClean="0"/>
              <a:t>Irrigation Specialist </a:t>
            </a:r>
            <a:r>
              <a:rPr lang="en-US" dirty="0" smtClean="0"/>
              <a:t>– Responsible for the proper amount, quality, and management of water in the garden.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75558" y="1"/>
            <a:ext cx="301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2016 </a:t>
            </a:r>
            <a:r>
              <a:rPr lang="en-US" sz="2400" b="1" dirty="0" err="1" smtClean="0"/>
              <a:t>SpringTerm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15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11" y="620890"/>
            <a:ext cx="10882489" cy="1665110"/>
          </a:xfrm>
        </p:spPr>
        <p:txBody>
          <a:bodyPr>
            <a:normAutofit/>
          </a:bodyPr>
          <a:lstStyle/>
          <a:p>
            <a:r>
              <a:rPr lang="en-US" dirty="0" smtClean="0"/>
              <a:t>Officer Nominations</a:t>
            </a:r>
            <a:br>
              <a:rPr lang="en-US" dirty="0" smtClean="0"/>
            </a:br>
            <a:r>
              <a:rPr lang="en-US" sz="2700" dirty="0" smtClean="0"/>
              <a:t>Select students who are willing to run for the office.  Wednesday will be a computer lab day, nominees will type their speech for the election on Thursday.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395470"/>
            <a:ext cx="10033712" cy="34803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President: Rocio A., John, Monica,  Rocio Z, Nomi, Angel </a:t>
            </a:r>
          </a:p>
          <a:p>
            <a:r>
              <a:rPr lang="en-US" dirty="0" smtClean="0"/>
              <a:t>Vice President: Patty, Adrian, John, Monica</a:t>
            </a:r>
            <a:r>
              <a:rPr lang="en-US" dirty="0" smtClean="0"/>
              <a:t>, Rocio </a:t>
            </a:r>
            <a:r>
              <a:rPr lang="en-US" dirty="0" smtClean="0"/>
              <a:t>Z.</a:t>
            </a:r>
          </a:p>
          <a:p>
            <a:r>
              <a:rPr lang="en-US" dirty="0" smtClean="0"/>
              <a:t>Secretary:  </a:t>
            </a:r>
            <a:r>
              <a:rPr lang="en-US" dirty="0" err="1" smtClean="0"/>
              <a:t>Sapana</a:t>
            </a:r>
            <a:r>
              <a:rPr lang="en-US" dirty="0" smtClean="0"/>
              <a:t>, </a:t>
            </a:r>
            <a:r>
              <a:rPr lang="en-US" dirty="0" err="1" smtClean="0"/>
              <a:t>Jakob</a:t>
            </a:r>
            <a:r>
              <a:rPr lang="en-US" dirty="0" smtClean="0"/>
              <a:t>, TJ, and John</a:t>
            </a:r>
          </a:p>
          <a:p>
            <a:r>
              <a:rPr lang="en-US" dirty="0" smtClean="0"/>
              <a:t>Treasurer: Justin, John, Nomi, Adrian, </a:t>
            </a:r>
          </a:p>
          <a:p>
            <a:r>
              <a:rPr lang="en-US" dirty="0" smtClean="0"/>
              <a:t>Videographer:  Rocio A., John, Nomi, </a:t>
            </a:r>
          </a:p>
          <a:p>
            <a:r>
              <a:rPr lang="en-US" dirty="0" smtClean="0"/>
              <a:t>Publicist/Journalist:  Nomi, Patty, TJ,  Justin</a:t>
            </a:r>
          </a:p>
          <a:p>
            <a:r>
              <a:rPr lang="en-US" dirty="0" smtClean="0"/>
              <a:t>Irrigation Specialist:  John, TJ, </a:t>
            </a:r>
            <a:r>
              <a:rPr lang="en-US" dirty="0" smtClean="0"/>
              <a:t>Patty, </a:t>
            </a:r>
            <a:r>
              <a:rPr lang="en-US" dirty="0" smtClean="0"/>
              <a:t>Nomi,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1597</TotalTime>
  <Words>958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Lucida Grande</vt:lpstr>
      <vt:lpstr>Organic</vt:lpstr>
      <vt:lpstr>Cycles in Nature Unit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2/22 Nitrogen Cycle  Obj. TSW learn how nitrogen flows through the environment. p. 48 NB</vt:lpstr>
      <vt:lpstr>Farm to Fork Leadership Offices</vt:lpstr>
      <vt:lpstr>Officer Nominations Select students who are willing to run for the office.  Wednesday will be a computer lab day, nominees will type their speech for the election on Thursday.</vt:lpstr>
      <vt:lpstr>Read I Believe…  Statements</vt:lpstr>
      <vt:lpstr>Class Demonstration on Eutrophication   Page 33 NB</vt:lpstr>
      <vt:lpstr>Local Food System vs. Industrial Food System Page 39 NB</vt:lpstr>
      <vt:lpstr>How does CO2 Cycle between the Biotic and Abiotic Factors in the environment? Page 51NB</vt:lpstr>
      <vt:lpstr>2/23  Plant Nutrients – Nitrogen Obj. TSW learn about nitrogen as a fertilizer and as a cycle in nature. P. 50 NB</vt:lpstr>
      <vt:lpstr>Learn about Ag – Nitrogen Cycle WS P. 49NB</vt:lpstr>
      <vt:lpstr>2/24  Know your Nitrogen Obj. TSW develop a deeper understanding of Nitrogen and it’s importance in the environment. P. 52 NB</vt:lpstr>
      <vt:lpstr>Matter of Fact Notes Obj. TSW learn about molecules and compounds that cycle in the environment.  P. 54 NB</vt:lpstr>
      <vt:lpstr>Gathering Data, Global Warming – Too much CO2  p. 47 NB Research the Greenhouse Effect of Carbon Dioxide</vt:lpstr>
      <vt:lpstr>Obj. TSW distinguish between the 5 processes in the Nitrogen Cycle, what they produce &amp; how they happen. p. 56 NB</vt:lpstr>
      <vt:lpstr>Nitrogen Cycle Game P. 55 NB What comes around goes around</vt:lpstr>
      <vt:lpstr>Computer Lab P. 57 NB Legume Harvesting 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39</cp:revision>
  <cp:lastPrinted>2016-02-28T19:43:52Z</cp:lastPrinted>
  <dcterms:created xsi:type="dcterms:W3CDTF">2016-02-21T21:01:17Z</dcterms:created>
  <dcterms:modified xsi:type="dcterms:W3CDTF">2016-02-28T19:45:33Z</dcterms:modified>
</cp:coreProperties>
</file>