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es.ucdavis.edu/news/articles/outlook/2015/07/waste-not-want-not?utm_source=UC+Davis+CA%26ES+E-News&amp;utm_campaign=d4e8125662-CAES_E-News_Summer_2014&amp;utm_medium=email&amp;utm_term=0_cbcd65020e-d4e8125662-7821399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1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0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91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7705" y="528034"/>
            <a:ext cx="8379189" cy="185455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10/13 Urban and Rural Food Practices</a:t>
            </a:r>
            <a:br>
              <a:rPr lang="en-US" sz="3200" dirty="0" smtClean="0"/>
            </a:br>
            <a:r>
              <a:rPr lang="en-US" sz="3200" dirty="0" smtClean="0"/>
              <a:t>Obj. TSW learn about the different types of growing food to meet market demands. P. 78 NB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06" y="2392895"/>
            <a:ext cx="3036756" cy="406574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462" y="2392895"/>
            <a:ext cx="5242217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did the O’Connell’s/ rural farmers grow their food?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the Urban Farm beneficial?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Rooftop gardening is happening in densely urban cities, how is it beneficial?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327706" cy="4455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948598"/>
            <a:ext cx="3346718" cy="251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10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7" y="631065"/>
            <a:ext cx="10959920" cy="18030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10/14 Your Garden Project</a:t>
            </a:r>
            <a:br>
              <a:rPr lang="en-US" sz="2400" dirty="0" smtClean="0"/>
            </a:br>
            <a:r>
              <a:rPr lang="en-US" sz="2400" dirty="0" smtClean="0"/>
              <a:t>Obj. TSW reflect on their garden project to gain a valuable understanding as to why caring for something other than one’s self is important. P. 80 NB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steps have you taken to start your garden project?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concerns do to need to address before you present your project tomorrow?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have you learned from your experience in the garden?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40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O’Connel</a:t>
            </a:r>
            <a:r>
              <a:rPr lang="en-US" dirty="0"/>
              <a:t>l</a:t>
            </a:r>
            <a:r>
              <a:rPr lang="en-US" dirty="0" smtClean="0"/>
              <a:t> 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s://owa.wusd.k12.ca.us/owa/attachment.ashx?id=RgAAAADjfoj6SrVlSbVbMdpt8P7zBwC0jmt46kG3R5l6%2f4%2bk3wJXAAAAGrE9AACJNJUvHvG5TLxVRjqcfYYzAABjtEk1AAAJ&amp;attcnt=1&amp;attid0=BAAAAAAA&amp;attcid0=72176BE9-6E44-495F-B474-B61EC18F8B7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owa.wusd.k12.ca.us/owa/attachment.ashx?id=RgAAAADjfoj6SrVlSbVbMdpt8P7zBwC0jmt46kG3R5l6%2f4%2bk3wJXAAAAGrE9AACJNJUvHvG5TLxVRjqcfYYzAABjtEk1AAAJ&amp;attcnt=1&amp;attid0=BAAAAAAA&amp;attcid0=72176BE9-6E44-495F-B474-B61EC18F8B7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4" y="2182968"/>
            <a:ext cx="4675031" cy="46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96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owa.wusd.k12.ca.us/owa/attachment.ashx?id=RgAAAADjfoj6SrVlSbVbMdpt8P7zBwC0jmt46kG3R5l6%2f4%2bk3wJXAAAAGrE9AACJNJUvHvG5TLxVRjqcfYYzAABjtEk1AAAJ&amp;attcnt=1&amp;attid0=BAABAAAA&amp;attcid0=B2BFF11D-BEB4-447C-AB92-88220A704F6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77" y="168275"/>
            <a:ext cx="6297768" cy="62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7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88" y="330591"/>
            <a:ext cx="6527409" cy="652740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2573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owa.wusd.k12.ca.us/owa/attachment.ashx?id=RgAAAADjfoj6SrVlSbVbMdpt8P7zBwC0jmt46kG3R5l6%2f4%2bk3wJXAAAAGrE9AACJNJUvHvG5TLxVRjqcfYYzAABjtEk1AAAJ&amp;attcnt=1&amp;attid0=BAADAAAA&amp;attcid0=C712BE05-B93D-49D1-AAFF-2BF29D228F2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3" t="11643" r="6666" b="4601"/>
          <a:stretch/>
        </p:blipFill>
        <p:spPr>
          <a:xfrm>
            <a:off x="2846230" y="1"/>
            <a:ext cx="7173242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7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5" y="592428"/>
            <a:ext cx="11011437" cy="169357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10/12 Genetically Modified Organisms</a:t>
            </a:r>
            <a:br>
              <a:rPr lang="en-US" sz="3600" dirty="0" smtClean="0"/>
            </a:br>
            <a:r>
              <a:rPr lang="en-US" sz="3600" dirty="0" smtClean="0"/>
              <a:t>Obj. TSW learn the pro’s and con’s of producing/ growing GMO’s. P. 76 NB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408349"/>
            <a:ext cx="5203580" cy="34620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was your article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concerns about GMO’s after reading this article?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benefits about producing GMO?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761"/>
            <a:ext cx="5563673" cy="42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4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Pumpkin Pie!!!!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Thursday October 15</a:t>
            </a:r>
          </a:p>
          <a:p>
            <a:r>
              <a:rPr lang="en-US" dirty="0" smtClean="0"/>
              <a:t>1 pm</a:t>
            </a:r>
          </a:p>
          <a:p>
            <a:r>
              <a:rPr lang="en-US" dirty="0" err="1" smtClean="0"/>
              <a:t>Bryte</a:t>
            </a:r>
            <a:r>
              <a:rPr lang="en-US" dirty="0" smtClean="0"/>
              <a:t> Campus</a:t>
            </a:r>
          </a:p>
          <a:p>
            <a:r>
              <a:rPr lang="en-US" dirty="0" smtClean="0"/>
              <a:t>You have to have your own transportation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Sign Up with McAllister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4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Biodigestion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Move the 7 </a:t>
            </a:r>
            <a:r>
              <a:rPr lang="en-US" dirty="0" smtClean="0"/>
              <a:t>Yellow Food Waste bins around the </a:t>
            </a:r>
            <a:r>
              <a:rPr lang="en-US" smtClean="0"/>
              <a:t>Quad where </a:t>
            </a:r>
            <a:r>
              <a:rPr lang="en-US" dirty="0" smtClean="0"/>
              <a:t>it makes sense for students to throw away their food</a:t>
            </a:r>
          </a:p>
          <a:p>
            <a:r>
              <a:rPr lang="en-US" dirty="0" smtClean="0"/>
              <a:t>Place 2 plastic bags into each yellow bin.</a:t>
            </a:r>
          </a:p>
          <a:p>
            <a:r>
              <a:rPr lang="en-US" dirty="0" smtClean="0"/>
              <a:t>Poke 1 hole into the outermost bag so it does not balloon up.</a:t>
            </a:r>
          </a:p>
          <a:p>
            <a:r>
              <a:rPr lang="en-US" dirty="0" smtClean="0"/>
              <a:t>Place a 3</a:t>
            </a:r>
            <a:r>
              <a:rPr lang="en-US" baseline="30000" dirty="0" smtClean="0"/>
              <a:t>rd</a:t>
            </a:r>
            <a:r>
              <a:rPr lang="en-US" dirty="0" smtClean="0"/>
              <a:t> plastic bag on one of the handles.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50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45" y="3206840"/>
            <a:ext cx="5792631" cy="3258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39" y="392806"/>
            <a:ext cx="6010140" cy="3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197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120</TotalTime>
  <Words>192</Words>
  <Application>Microsoft Office PowerPoint</Application>
  <PresentationFormat>Widescreen</PresentationFormat>
  <Paragraphs>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Garamond</vt:lpstr>
      <vt:lpstr>Wingdings</vt:lpstr>
      <vt:lpstr>Organic</vt:lpstr>
      <vt:lpstr>Farm to Fork</vt:lpstr>
      <vt:lpstr>O’Connell Ranch</vt:lpstr>
      <vt:lpstr>PowerPoint Presentation</vt:lpstr>
      <vt:lpstr>PowerPoint Presentation</vt:lpstr>
      <vt:lpstr>PowerPoint Presentation</vt:lpstr>
      <vt:lpstr>10/12 Genetically Modified Organisms Obj. TSW learn the pro’s and con’s of producing/ growing GMO’s. P. 76 NB</vt:lpstr>
      <vt:lpstr>Pumpkin Pie!!!!</vt:lpstr>
      <vt:lpstr>Biodigestion</vt:lpstr>
      <vt:lpstr>PowerPoint Presentation</vt:lpstr>
      <vt:lpstr>PowerPoint Presentation</vt:lpstr>
      <vt:lpstr>PowerPoint Presentation</vt:lpstr>
      <vt:lpstr>PowerPoint Presentation</vt:lpstr>
      <vt:lpstr>10/13 Urban and Rural Food Practices Obj. TSW learn about the different types of growing food to meet market demands. P. 78 NB</vt:lpstr>
      <vt:lpstr>10/14 Your Garden Project Obj. TSW reflect on their garden project to gain a valuable understanding as to why caring for something other than one’s self is important. P. 80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10</cp:revision>
  <cp:lastPrinted>2015-10-12T14:23:34Z</cp:lastPrinted>
  <dcterms:created xsi:type="dcterms:W3CDTF">2015-10-12T13:54:38Z</dcterms:created>
  <dcterms:modified xsi:type="dcterms:W3CDTF">2015-10-13T14:22:26Z</dcterms:modified>
</cp:coreProperties>
</file>