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2" r:id="rId5"/>
    <p:sldId id="260" r:id="rId6"/>
    <p:sldId id="258" r:id="rId7"/>
    <p:sldId id="261" r:id="rId8"/>
    <p:sldId id="263" r:id="rId9"/>
    <p:sldId id="266" r:id="rId10"/>
    <p:sldId id="264" r:id="rId11"/>
    <p:sldId id="268" r:id="rId12"/>
    <p:sldId id="267" r:id="rId13"/>
    <p:sldId id="259" r:id="rId14"/>
    <p:sldId id="265" r:id="rId15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grown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choolgrown.or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6HX8D3eZXY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eedingninebillion.com/video/feeding-nine-billion-introduction-vide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eedingninebillion.com/video/feeding-nine-billion-introduction-vide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video/play;_ylt=A2KLqISvEvdW5mEAoYc0nIlQ;_ylu=X3oDMTBycTlydWI1BHNlYwNzcgRzbGsDdmlkBHZ0aWQDBGdwb3MDOA--?p=agriculture+in+the+classroom&amp;vid=e6c626297c6d948369f10487f8a5970a&amp;turl=http://tse2.mm.bing.net/th?id%3DOVP.V87d5509cc0da6b0145cb6066f913426e%26pid%3D15.1%26h%3D168%26w%3D300%26c%3D7%26rs%3D1&amp;rurl=https://www.youtube.com/watch?v%3DX6DN1OfsKnI&amp;tit=Growing+California+video+series:+Ag+in+the+Classroom&amp;c=7&amp;h=168&amp;w=300&amp;l=264&amp;sigr=11bmlr9de&amp;sigt=11kar8nll&amp;sigi=131olan5o&amp;age=1410972110&amp;fr2=p:s,v:v&amp;fr=yhs-iry-fullyhosted_003&amp;hsimp=yhs-fullyhosted_003&amp;hspart=iry&amp;type=wncy_instlmtrx_16_02&amp;tt=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UNIT </a:t>
            </a:r>
            <a:r>
              <a:rPr lang="en-US" sz="3200" dirty="0"/>
              <a:t>3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Global </a:t>
            </a:r>
            <a:r>
              <a:rPr lang="en-US" sz="3200" dirty="0"/>
              <a:t>Food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Food</a:t>
            </a:r>
            <a:r>
              <a:rPr lang="en-US" sz="3200" dirty="0"/>
              <a:t> </a:t>
            </a:r>
            <a:r>
              <a:rPr lang="en-US" sz="3200" dirty="0" smtClean="0"/>
              <a:t>Equity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Food </a:t>
            </a:r>
            <a:r>
              <a:rPr lang="en-US" sz="2400" dirty="0"/>
              <a:t>&amp; History </a:t>
            </a:r>
            <a:br>
              <a:rPr lang="en-US" sz="2400" dirty="0"/>
            </a:br>
            <a:r>
              <a:rPr lang="en-US" sz="2400" dirty="0"/>
              <a:t>Change over 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Journey 2050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6" y="245400"/>
            <a:ext cx="4817058" cy="270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4391412"/>
            <a:ext cx="4692365" cy="219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17" y="3824642"/>
            <a:ext cx="3936956" cy="280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293" y="216232"/>
            <a:ext cx="4392961" cy="3192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073" y="5043183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82" y="-198550"/>
            <a:ext cx="6332978" cy="705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631065"/>
            <a:ext cx="3477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http://schoolgrown.org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Aquaculture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6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618186"/>
            <a:ext cx="10947042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Food Systems</a:t>
            </a:r>
            <a:br>
              <a:rPr lang="en-US" dirty="0" smtClean="0"/>
            </a:br>
            <a:r>
              <a:rPr lang="en-US" dirty="0" smtClean="0"/>
              <a:t>Obj. TSW connect our Farm to Fork Movement to other Local Food Systems. P. 14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5466" y="2490349"/>
            <a:ext cx="3613902" cy="36399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9676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local food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an example.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closed- loop system?  Write 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1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4/1</a:t>
            </a:r>
            <a:r>
              <a:rPr lang="en-US" dirty="0" smtClean="0">
                <a:hlinkClick r:id="rId2"/>
              </a:rPr>
              <a:t>Aquaponics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Obj. TSW learn how aquaponics will be part of the solution to feed the world. P. 16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0196" y="2560320"/>
            <a:ext cx="4726547" cy="33101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Aquaponics?  How is it different from aquaculture?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watching the video, what suggestions do you have for our program?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Aquaponics help “feed the need” for making all food more equitable?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31231"/>
            <a:ext cx="6894753" cy="39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5308"/>
            <a:ext cx="10282705" cy="1680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>Research Historical Agricultural Practices P. 13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&amp; History – Change over Time</a:t>
            </a:r>
          </a:p>
          <a:p>
            <a:r>
              <a:rPr lang="en-US" dirty="0" smtClean="0"/>
              <a:t>Omnivore’s Dilemma – How has the history of food changed in the last 50 years?  100 years?  200 years?</a:t>
            </a:r>
          </a:p>
          <a:p>
            <a:r>
              <a:rPr lang="en-US" dirty="0" smtClean="0"/>
              <a:t>How has it changed the American Diet?</a:t>
            </a:r>
          </a:p>
          <a:p>
            <a:r>
              <a:rPr lang="en-US" dirty="0" smtClean="0"/>
              <a:t>Where did people eat?, How did they eat?  Where did their food come from?</a:t>
            </a:r>
          </a:p>
          <a:p>
            <a:r>
              <a:rPr lang="en-US" dirty="0" smtClean="0"/>
              <a:t>How is food changing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3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0972800" cy="16549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Activity:</a:t>
            </a:r>
            <a:br>
              <a:rPr lang="en-US" sz="3200" dirty="0" smtClean="0"/>
            </a:br>
            <a:r>
              <a:rPr lang="en-US" sz="3200" dirty="0" smtClean="0"/>
              <a:t>How do other countries feed their people? P.15 NB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country. Research the top 5 food commodities produced.</a:t>
            </a:r>
            <a:endParaRPr lang="en-US" dirty="0"/>
          </a:p>
          <a:p>
            <a:r>
              <a:rPr lang="en-US" dirty="0" smtClean="0"/>
              <a:t>How does this country feed their people?  Do they have local food systems in place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they do have local food systems in place describe them and how they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656823"/>
            <a:ext cx="10972800" cy="16806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3/28 Food &amp; History</a:t>
            </a:r>
            <a:br>
              <a:rPr lang="en-US" sz="2400" dirty="0" smtClean="0"/>
            </a:br>
            <a:r>
              <a:rPr lang="en-US" sz="2400" dirty="0" smtClean="0"/>
              <a:t>Change over time</a:t>
            </a:r>
            <a:br>
              <a:rPr lang="en-US" sz="2400" dirty="0" smtClean="0"/>
            </a:br>
            <a:r>
              <a:rPr lang="en-US" sz="2400" dirty="0" smtClean="0"/>
              <a:t>Obj. TSW develop a better understanding of global trends in the food industry. P. 8 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Journey 2050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409642" cy="3310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word sustainability and give an example.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watching the sustainability video, what are the three parts of the sustainability barrel?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our weakest links in the sustainability barrel?  How do some of the parts of the sustainability barrel apply to our Farm to Fork program?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4" y="2868768"/>
            <a:ext cx="4489361" cy="33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8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2050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parts of the Sustainability Barrel?</a:t>
            </a:r>
          </a:p>
          <a:p>
            <a:r>
              <a:rPr lang="en-US" dirty="0" smtClean="0"/>
              <a:t>What is a Limiting Factor?  Give an example.</a:t>
            </a:r>
          </a:p>
          <a:p>
            <a:r>
              <a:rPr lang="en-US" dirty="0" smtClean="0"/>
              <a:t>How can limiting factors keep us from feeding 9 billion people?</a:t>
            </a:r>
          </a:p>
          <a:p>
            <a:r>
              <a:rPr lang="en-US" dirty="0" smtClean="0"/>
              <a:t>Be prepared to discuss how a balance of economic, social, and environmental issues can make it possible to feed more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5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728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care? What is the connection between Climate Change &amp; Food Security?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2" y="1974823"/>
            <a:ext cx="7439458" cy="446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0829" y="2498501"/>
            <a:ext cx="3043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countries/ regions of the world are going to be impacted to a greater extent due to climate change, which will intern impact how </a:t>
            </a:r>
            <a:r>
              <a:rPr lang="en-US" sz="2400" dirty="0"/>
              <a:t>m</a:t>
            </a:r>
            <a:r>
              <a:rPr lang="en-US" sz="2400" dirty="0" smtClean="0"/>
              <a:t>uch food they can grow and feed their people?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3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618186"/>
            <a:ext cx="10908406" cy="1667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Personal Goals for your project and garden p. 9 NB</a:t>
            </a:r>
            <a:br>
              <a:rPr lang="en-US" sz="2800" dirty="0" smtClean="0"/>
            </a:br>
            <a:r>
              <a:rPr lang="en-US" sz="2800" dirty="0" smtClean="0"/>
              <a:t>Garden tomorrow – Wednesday</a:t>
            </a:r>
            <a:br>
              <a:rPr lang="en-US" sz="2800" dirty="0" smtClean="0"/>
            </a:br>
            <a:r>
              <a:rPr lang="en-US" sz="2800" dirty="0" smtClean="0"/>
              <a:t>This must be filled out and get signed off in order to plant your transplants.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382592"/>
            <a:ext cx="10870839" cy="3915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steps need to be taken for your garden to be productive?</a:t>
            </a:r>
          </a:p>
          <a:p>
            <a:r>
              <a:rPr lang="en-US" dirty="0" smtClean="0"/>
              <a:t>Have you measured the temperature, at three depths?  Moisture?</a:t>
            </a:r>
          </a:p>
          <a:p>
            <a:r>
              <a:rPr lang="en-US" dirty="0" smtClean="0"/>
              <a:t>What is your nitrogen, phosphate, and potassium amount?</a:t>
            </a:r>
          </a:p>
          <a:p>
            <a:r>
              <a:rPr lang="en-US" dirty="0" smtClean="0"/>
              <a:t>What is your pH?</a:t>
            </a:r>
          </a:p>
          <a:p>
            <a:r>
              <a:rPr lang="en-US" dirty="0" smtClean="0"/>
              <a:t>How do you intend to amend your garden?, if you need to add N-P-K?</a:t>
            </a:r>
          </a:p>
          <a:p>
            <a:r>
              <a:rPr lang="en-US" dirty="0" smtClean="0"/>
              <a:t>How do you intend to amend your garden if the pH is not ideal?</a:t>
            </a:r>
          </a:p>
          <a:p>
            <a:r>
              <a:rPr lang="en-US" dirty="0" smtClean="0"/>
              <a:t>In order to transplant, you must have at least 5 true leaves/ plant &amp; water &amp; make sure your phosphorus level is acceptable.</a:t>
            </a:r>
          </a:p>
          <a:p>
            <a:r>
              <a:rPr lang="en-US" dirty="0" smtClean="0"/>
              <a:t>Can you direct seed?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6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hlinkClick r:id="rId2"/>
              </a:rPr>
              <a:t>3/29 Feeding Nine Billion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Obj. TSW construct a plan and discuss possible solutions to feed 9 Billion by 2050. P. 10 NB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99257" y="2393213"/>
            <a:ext cx="2739779" cy="39676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13" y="2560320"/>
            <a:ext cx="652958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would you propose to feed 9 Billion people on the planet?  Try and list 4 steps only.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will society be different?  What limiting factors will exist?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new industries might start?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643944"/>
            <a:ext cx="10998558" cy="1777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Video:</a:t>
            </a:r>
            <a:r>
              <a:rPr lang="en-US" sz="2400" dirty="0">
                <a:hlinkClick r:id="rId2"/>
              </a:rPr>
              <a:t> Feeding Nine Billion</a:t>
            </a:r>
            <a:r>
              <a:rPr lang="en-US" sz="2400" dirty="0" smtClean="0"/>
              <a:t>  p. 11 NB</a:t>
            </a:r>
            <a:br>
              <a:rPr lang="en-US" sz="2400" dirty="0" smtClean="0"/>
            </a:br>
            <a:r>
              <a:rPr lang="en-US" sz="2400" dirty="0" smtClean="0"/>
              <a:t>Write the 4 possible solutions to the left.  Write some good things about how the solutions can work.  What are some challenges in those 4 possible solutions?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2421228"/>
            <a:ext cx="10740980" cy="3454640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Science &amp;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Local Food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Regulation of Food						</a:t>
            </a:r>
          </a:p>
          <a:p>
            <a:pPr marL="0" indent="0">
              <a:buNone/>
            </a:pPr>
            <a:r>
              <a:rPr lang="en-US" dirty="0" smtClean="0"/>
              <a:t>							Pro’s  (Good)																																																												Con’s (Bad)</a:t>
            </a:r>
          </a:p>
        </p:txBody>
      </p:sp>
    </p:spTree>
    <p:extLst>
      <p:ext uri="{BB962C8B-B14F-4D97-AF65-F5344CB8AC3E}">
        <p14:creationId xmlns:p14="http://schemas.microsoft.com/office/powerpoint/2010/main" val="143881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18186"/>
            <a:ext cx="10972800" cy="1667813"/>
          </a:xfrm>
        </p:spPr>
        <p:txBody>
          <a:bodyPr>
            <a:noAutofit/>
          </a:bodyPr>
          <a:lstStyle/>
          <a:p>
            <a:r>
              <a:rPr lang="en-US" sz="2800" dirty="0" smtClean="0"/>
              <a:t>3/30 Yolo County Top Commodities</a:t>
            </a:r>
            <a:br>
              <a:rPr lang="en-US" sz="2800" dirty="0" smtClean="0"/>
            </a:br>
            <a:r>
              <a:rPr lang="en-US" sz="2800" dirty="0" smtClean="0"/>
              <a:t>Obj. TSW will estimate what the 3 top agricultural products are in our county.  P. 12 NB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375" y="2560638"/>
            <a:ext cx="3686405" cy="360960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83884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estimate of the top 3 crops for Yolo County?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Agriculture in the Classroom</a:t>
            </a:r>
            <a:r>
              <a:rPr lang="en-US" dirty="0" smtClean="0"/>
              <a:t>, Summarize the video.  Do you agree that agriculture is important in the classroom? 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you predict Agriculture will change in our county in the future?  Why?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1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008" y="-138329"/>
            <a:ext cx="9601196" cy="756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Abiotic Factors in your Garden Bed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581337"/>
              </p:ext>
            </p:extLst>
          </p:nvPr>
        </p:nvGraphicFramePr>
        <p:xfrm>
          <a:off x="489399" y="473176"/>
          <a:ext cx="11230377" cy="60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77"/>
                <a:gridCol w="1067478"/>
                <a:gridCol w="1310587"/>
                <a:gridCol w="1205138"/>
                <a:gridCol w="1099689"/>
                <a:gridCol w="1114753"/>
                <a:gridCol w="1310587"/>
                <a:gridCol w="1626935"/>
                <a:gridCol w="1567933"/>
              </a:tblGrid>
              <a:tr h="1698830">
                <a:tc>
                  <a:txBody>
                    <a:bodyPr/>
                    <a:lstStyle/>
                    <a:p>
                      <a:r>
                        <a:rPr lang="en-US" dirty="0" smtClean="0"/>
                        <a:t>Garden Bed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 of Soil 4 - 8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Soil Moisture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Dry, Moist, Wet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Temp.</a:t>
                      </a:r>
                    </a:p>
                    <a:p>
                      <a:r>
                        <a:rPr lang="en-US" dirty="0" smtClean="0"/>
                        <a:t>Surface </a:t>
                      </a:r>
                    </a:p>
                    <a:p>
                      <a:r>
                        <a:rPr lang="en-US" dirty="0" err="1" smtClean="0"/>
                        <a:t>Celcius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</a:p>
                    <a:p>
                      <a:r>
                        <a:rPr lang="en-US" dirty="0" smtClean="0"/>
                        <a:t>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10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 </a:t>
                      </a:r>
                    </a:p>
                    <a:p>
                      <a:r>
                        <a:rPr lang="en-US" dirty="0" smtClean="0"/>
                        <a:t>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Phosphorus</a:t>
                      </a:r>
                    </a:p>
                    <a:p>
                      <a:r>
                        <a:rPr lang="en-US" dirty="0" smtClean="0"/>
                        <a:t> 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 </a:t>
                      </a:r>
                    </a:p>
                    <a:p>
                      <a:r>
                        <a:rPr lang="en-US" dirty="0" smtClean="0"/>
                        <a:t>(K)</a:t>
                      </a:r>
                      <a:endParaRPr lang="en-US" dirty="0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0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648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  UNIT 3  Global Food  Food Equity</vt:lpstr>
      <vt:lpstr>3/28 Food &amp; History Change over time Obj. TSW develop a better understanding of global trends in the food industry. P. 8 NB</vt:lpstr>
      <vt:lpstr>Journey 2050 Video</vt:lpstr>
      <vt:lpstr>Why do we care? What is the connection between Climate Change &amp; Food Security?</vt:lpstr>
      <vt:lpstr>Personal Goals for your project and garden p. 9 NB Garden tomorrow – Wednesday This must be filled out and get signed off in order to plant your transplants.</vt:lpstr>
      <vt:lpstr>3/29 Feeding Nine Billion Obj. TSW construct a plan and discuss possible solutions to feed 9 Billion by 2050. P. 10 NB</vt:lpstr>
      <vt:lpstr>Video: Feeding Nine Billion  p. 11 NB Write the 4 possible solutions to the left.  Write some good things about how the solutions can work.  What are some challenges in those 4 possible solutions?</vt:lpstr>
      <vt:lpstr>3/30 Yolo County Top Commodities Obj. TSW will estimate what the 3 top agricultural products are in our county.  P. 12 NB </vt:lpstr>
      <vt:lpstr>Measuring Abiotic Factors in your Garden Bed</vt:lpstr>
      <vt:lpstr>PowerPoint Presentation</vt:lpstr>
      <vt:lpstr>Local Food Systems Obj. TSW connect our Farm to Fork Movement to other Local Food Systems. P. 14 NB</vt:lpstr>
      <vt:lpstr>4/1Aquaponics Obj. TSW learn how aquaponics will be part of the solution to feed the world. P. 16 NB</vt:lpstr>
      <vt:lpstr>Activity: Research Historical Agricultural Practices P. 13 NB</vt:lpstr>
      <vt:lpstr>Activity: How do other countries feed their people? P.15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 Food &amp; History  Change over time</dc:title>
  <dc:creator>Jennifer Mc Allister</dc:creator>
  <cp:lastModifiedBy>Jennifer Mc Allister</cp:lastModifiedBy>
  <cp:revision>40</cp:revision>
  <cp:lastPrinted>2016-03-26T23:46:56Z</cp:lastPrinted>
  <dcterms:created xsi:type="dcterms:W3CDTF">2016-03-25T00:26:38Z</dcterms:created>
  <dcterms:modified xsi:type="dcterms:W3CDTF">2016-03-26T23:53:27Z</dcterms:modified>
</cp:coreProperties>
</file>