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70" r:id="rId11"/>
    <p:sldId id="269" r:id="rId12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oceanexplorer.noaa.gov/edu/learning/player/lesson07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khanacademy.org/partner-content/crash-course1/partner-topic-crash-course-bio-ecology/cc-ecology/v/crash-course-ecology-09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2Jp1D1dzxj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sci.gallaudet.edu/mary/GreenhouseGasExp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alrice.org/" TargetMode="External"/><Relationship Id="rId2" Type="http://schemas.openxmlformats.org/officeDocument/2006/relationships/hyperlink" Target="http://hmclaus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rmersrice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www.khanacademy.org/partner-content/crash-course1/partner-topic-crash-course-bio-ecology/cc-ecology/v/crash-course-ecology-0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2015 </a:t>
            </a:r>
            <a:r>
              <a:rPr lang="en-US" dirty="0" smtClean="0"/>
              <a:t>Fall Farm </a:t>
            </a:r>
            <a:r>
              <a:rPr lang="en-US" dirty="0" smtClean="0"/>
              <a:t>to Fork Officers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17736"/>
            <a:ext cx="9601196" cy="34581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President</a:t>
            </a:r>
            <a:r>
              <a:rPr lang="en-US" dirty="0" smtClean="0">
                <a:solidFill>
                  <a:schemeClr val="tx1"/>
                </a:solidFill>
              </a:rPr>
              <a:t>:   </a:t>
            </a:r>
            <a:r>
              <a:rPr lang="en-US" b="1" dirty="0" smtClean="0">
                <a:solidFill>
                  <a:schemeClr val="tx1"/>
                </a:solidFill>
              </a:rPr>
              <a:t>Quincy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Vice President: </a:t>
            </a:r>
            <a:r>
              <a:rPr lang="en-US" b="1" dirty="0" smtClean="0">
                <a:solidFill>
                  <a:schemeClr val="tx1"/>
                </a:solidFill>
              </a:rPr>
              <a:t>Paige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Secretary: </a:t>
            </a:r>
            <a:r>
              <a:rPr lang="en-US" b="1" dirty="0" smtClean="0">
                <a:solidFill>
                  <a:schemeClr val="tx1"/>
                </a:solidFill>
              </a:rPr>
              <a:t>Emiliano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Treasurer: </a:t>
            </a:r>
            <a:r>
              <a:rPr lang="en-US" b="1" dirty="0" smtClean="0">
                <a:solidFill>
                  <a:schemeClr val="tx1"/>
                </a:solidFill>
              </a:rPr>
              <a:t>Valeria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Photographer/ Videographer: </a:t>
            </a:r>
            <a:r>
              <a:rPr lang="en-US" b="1" dirty="0" smtClean="0"/>
              <a:t>Ariana</a:t>
            </a:r>
            <a:endParaRPr lang="en-US" b="1" dirty="0" smtClean="0"/>
          </a:p>
          <a:p>
            <a:r>
              <a:rPr lang="en-US" dirty="0" smtClean="0"/>
              <a:t>Publicist: </a:t>
            </a:r>
            <a:r>
              <a:rPr lang="en-US" b="1" dirty="0" smtClean="0"/>
              <a:t>Nathalie</a:t>
            </a:r>
          </a:p>
          <a:p>
            <a:r>
              <a:rPr lang="en-US" dirty="0" smtClean="0"/>
              <a:t>Irrigation Specialist: </a:t>
            </a:r>
            <a:r>
              <a:rPr lang="en-US" b="1" dirty="0" smtClean="0"/>
              <a:t>Val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</a:t>
            </a:r>
            <a:r>
              <a:rPr lang="en-US" dirty="0" smtClean="0"/>
              <a:t>/23 </a:t>
            </a:r>
            <a:r>
              <a:rPr lang="en-US" dirty="0" smtClean="0">
                <a:hlinkClick r:id="rId2"/>
              </a:rPr>
              <a:t>The Water Cycle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explain the water cycle and why it is important. </a:t>
            </a:r>
            <a:r>
              <a:rPr lang="en-US" dirty="0" smtClean="0"/>
              <a:t>p</a:t>
            </a:r>
            <a:r>
              <a:rPr lang="en-US" dirty="0" smtClean="0"/>
              <a:t>. </a:t>
            </a:r>
            <a:r>
              <a:rPr lang="en-US" dirty="0" smtClean="0"/>
              <a:t>52</a:t>
            </a:r>
            <a:r>
              <a:rPr lang="en-US" dirty="0" smtClean="0"/>
              <a:t> </a:t>
            </a:r>
            <a:r>
              <a:rPr lang="en-US" dirty="0" smtClean="0"/>
              <a:t>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208429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Water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the Water Cycle important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processes in the Water Cycle?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30" y="2465213"/>
            <a:ext cx="5161251" cy="38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/24 </a:t>
            </a:r>
            <a:r>
              <a:rPr lang="en-US" dirty="0" smtClean="0">
                <a:hlinkClick r:id="rId2"/>
              </a:rPr>
              <a:t>Phosphorous Cycle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explain the phosphorus cycle and why it is important. </a:t>
            </a:r>
            <a:r>
              <a:rPr lang="en-US" dirty="0" smtClean="0"/>
              <a:t>p</a:t>
            </a:r>
            <a:r>
              <a:rPr lang="en-US" dirty="0" smtClean="0"/>
              <a:t>. </a:t>
            </a:r>
            <a:r>
              <a:rPr lang="en-US" dirty="0" smtClean="0"/>
              <a:t>54</a:t>
            </a:r>
            <a:r>
              <a:rPr lang="en-US" dirty="0" smtClean="0"/>
              <a:t>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2556932"/>
            <a:ext cx="5067300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Phosphorus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it important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of the processes in the Phosphorus cycle?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17" y="2556932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</a:t>
            </a:r>
            <a:r>
              <a:rPr lang="en-US" dirty="0" smtClean="0"/>
              <a:t>Cycle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Friday – Computer Lab </a:t>
            </a:r>
            <a:r>
              <a:rPr lang="en-US" dirty="0" err="1" smtClean="0"/>
              <a:t>PhET</a:t>
            </a:r>
            <a:r>
              <a:rPr lang="en-US" dirty="0" smtClean="0"/>
              <a:t> – Chemistry  Greenhouse Gas</a:t>
            </a:r>
          </a:p>
          <a:p>
            <a:pPr lvl="1"/>
            <a:r>
              <a:rPr lang="en-US" dirty="0" smtClean="0"/>
              <a:t>Study the other cycles in </a:t>
            </a:r>
            <a:r>
              <a:rPr lang="en-US" dirty="0" smtClean="0"/>
              <a:t>Nature</a:t>
            </a:r>
          </a:p>
          <a:p>
            <a:pPr lvl="1"/>
            <a:r>
              <a:rPr lang="en-US" dirty="0" smtClean="0"/>
              <a:t>Notes in the Notebook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3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Cycles in Nature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6</a:t>
            </a:r>
            <a:endParaRPr lang="en-US" dirty="0"/>
          </a:p>
        </p:txBody>
      </p:sp>
      <p:pic>
        <p:nvPicPr>
          <p:cNvPr id="4" name="Content Placeholder 3" descr="CarbonCycle_Kids3"/>
          <p:cNvPicPr>
            <a:picLocks/>
          </p:cNvPicPr>
          <p:nvPr/>
        </p:nvPicPr>
        <p:blipFill>
          <a:blip r:embed="rId2"/>
          <a:srcRect t="12895" b="12895"/>
          <a:stretch>
            <a:fillRect/>
          </a:stretch>
        </p:blipFill>
        <p:spPr>
          <a:xfrm>
            <a:off x="7083381" y="3481408"/>
            <a:ext cx="4198511" cy="3009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7823" cy="2884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04" y="1"/>
            <a:ext cx="3782096" cy="2847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4140"/>
            <a:ext cx="4700789" cy="313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3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5" y="592428"/>
            <a:ext cx="5306519" cy="238259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9</a:t>
            </a:r>
            <a:r>
              <a:rPr lang="en-US" sz="3600" dirty="0" smtClean="0"/>
              <a:t>/21 </a:t>
            </a:r>
            <a:r>
              <a:rPr lang="en-US" sz="3600" dirty="0" smtClean="0">
                <a:hlinkClick r:id="rId2"/>
              </a:rPr>
              <a:t>The Carbon </a:t>
            </a:r>
            <a:r>
              <a:rPr lang="en-US" sz="3600" dirty="0" smtClean="0">
                <a:hlinkClick r:id="rId2"/>
              </a:rPr>
              <a:t>Cycle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Obj. TSW explain how the carbon cycle works and why it is important.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P. </a:t>
            </a:r>
            <a:r>
              <a:rPr lang="en-US" sz="3600" dirty="0" smtClean="0"/>
              <a:t>48 </a:t>
            </a:r>
            <a:r>
              <a:rPr lang="en-US" sz="3600" dirty="0" smtClean="0"/>
              <a:t>NB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3333004"/>
            <a:ext cx="5151973" cy="30425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Carbon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we part of it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two processes that are part of the carbon cycle.</a:t>
            </a:r>
            <a:endParaRPr lang="en-US" dirty="0"/>
          </a:p>
        </p:txBody>
      </p:sp>
      <p:pic>
        <p:nvPicPr>
          <p:cNvPr id="4" name="Content Placeholder 3" descr="CarbonCycle_Kids3"/>
          <p:cNvPicPr>
            <a:picLocks/>
          </p:cNvPicPr>
          <p:nvPr/>
        </p:nvPicPr>
        <p:blipFill>
          <a:blip r:embed="rId3"/>
          <a:srcRect t="12895" b="12895"/>
          <a:stretch>
            <a:fillRect/>
          </a:stretch>
        </p:blipFill>
        <p:spPr>
          <a:xfrm>
            <a:off x="5937584" y="0"/>
            <a:ext cx="6254416" cy="426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0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Tw Cen MT" panose="020B0602020104020603" pitchFamily="34" charset="0"/>
                <a:hlinkClick r:id="rId2"/>
              </a:rPr>
              <a:t>Demonstration!</a:t>
            </a:r>
            <a:endParaRPr lang="en-US" altLang="en-US" smtClean="0">
              <a:latin typeface="Tw Cen MT" panose="020B0602020104020603" pitchFamily="34" charset="0"/>
            </a:endParaRPr>
          </a:p>
        </p:txBody>
      </p:sp>
      <p:pic>
        <p:nvPicPr>
          <p:cNvPr id="819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124200"/>
            <a:ext cx="16129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92"/>
          <a:stretch>
            <a:fillRect/>
          </a:stretch>
        </p:blipFill>
        <p:spPr bwMode="auto">
          <a:xfrm>
            <a:off x="5943600" y="3124200"/>
            <a:ext cx="16383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6"/>
          <a:stretch>
            <a:fillRect/>
          </a:stretch>
        </p:blipFill>
        <p:spPr bwMode="auto">
          <a:xfrm>
            <a:off x="3733801" y="3124200"/>
            <a:ext cx="14589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3505200" y="6477000"/>
            <a:ext cx="6477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Tw Cen MT" panose="020B0602020104020603" pitchFamily="34" charset="0"/>
              </a:rPr>
              <a:t>Image Source: http://mrcc.isws.illinois.edu/resources_links/downloads/HowTo_GreenhouseEffect.pdf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601579" y="526559"/>
            <a:ext cx="10988842" cy="287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latin typeface="Tw Cen MT" panose="020B0602020104020603" pitchFamily="34" charset="0"/>
              </a:rPr>
              <a:t>What do you think will happen to the temperature of the two bottles</a:t>
            </a:r>
            <a:r>
              <a:rPr lang="en-US" altLang="en-US" dirty="0" smtClean="0">
                <a:latin typeface="Tw Cen MT" panose="020B0602020104020603" pitchFamily="34" charset="0"/>
              </a:rPr>
              <a:t>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>
              <a:latin typeface="Tw Cen MT" panose="020B0602020104020603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Tw Cen MT" panose="020B0602020104020603" pitchFamily="34" charset="0"/>
              </a:rPr>
              <a:t>What is Global Warming?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Tw Cen MT" panose="020B0602020104020603" pitchFamily="34" charset="0"/>
              </a:rPr>
              <a:t>How is this an example of the Carbon cycle?</a:t>
            </a:r>
            <a:endParaRPr lang="en-US" altLang="en-US" dirty="0">
              <a:latin typeface="Tw Cen MT" panose="020B0602020104020603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600" dirty="0">
                <a:latin typeface="Tw Cen MT" panose="020B0602020104020603" pitchFamily="34" charset="0"/>
              </a:rPr>
              <a:t>P. 21 PDF</a:t>
            </a:r>
          </a:p>
        </p:txBody>
      </p:sp>
    </p:spTree>
    <p:extLst>
      <p:ext uri="{BB962C8B-B14F-4D97-AF65-F5344CB8AC3E}">
        <p14:creationId xmlns:p14="http://schemas.microsoft.com/office/powerpoint/2010/main" val="9342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" y="2057400"/>
            <a:ext cx="10161431" cy="38184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Wednes</a:t>
            </a:r>
            <a:r>
              <a:rPr lang="en-US" dirty="0" smtClean="0"/>
              <a:t>day </a:t>
            </a:r>
            <a:r>
              <a:rPr lang="en-US" dirty="0" smtClean="0"/>
              <a:t>– Computer Lab </a:t>
            </a:r>
            <a:r>
              <a:rPr lang="en-US" dirty="0" err="1" smtClean="0"/>
              <a:t>PhET</a:t>
            </a:r>
            <a:r>
              <a:rPr lang="en-US" dirty="0" smtClean="0"/>
              <a:t> – Chemistry  Greenhouse Gas</a:t>
            </a:r>
          </a:p>
          <a:p>
            <a:pPr lvl="1"/>
            <a:r>
              <a:rPr lang="en-US" sz="2400" dirty="0" smtClean="0"/>
              <a:t>Study the other cycles in Nature</a:t>
            </a:r>
          </a:p>
          <a:p>
            <a:pPr lvl="1"/>
            <a:r>
              <a:rPr lang="en-US" sz="2400" dirty="0" smtClean="0"/>
              <a:t>McAllister	 Will grade your Notebook P. </a:t>
            </a:r>
            <a:r>
              <a:rPr lang="en-US" sz="2400" dirty="0" smtClean="0"/>
              <a:t>35 </a:t>
            </a:r>
            <a:r>
              <a:rPr lang="en-US" sz="2400" dirty="0" smtClean="0"/>
              <a:t>-</a:t>
            </a:r>
            <a:r>
              <a:rPr lang="en-US" sz="2400" dirty="0" smtClean="0"/>
              <a:t>44</a:t>
            </a:r>
            <a:r>
              <a:rPr lang="en-US" sz="2400" dirty="0" smtClean="0"/>
              <a:t>	</a:t>
            </a:r>
            <a:r>
              <a:rPr lang="en-US" sz="2400" dirty="0" smtClean="0"/>
              <a:t>50 </a:t>
            </a:r>
            <a:r>
              <a:rPr lang="en-US" sz="2400" dirty="0" smtClean="0"/>
              <a:t>points</a:t>
            </a:r>
          </a:p>
          <a:p>
            <a:pPr lvl="1"/>
            <a:r>
              <a:rPr lang="en-US" sz="2400" dirty="0" smtClean="0"/>
              <a:t>Work on typing up your project</a:t>
            </a:r>
          </a:p>
          <a:p>
            <a:pPr lvl="2"/>
            <a:r>
              <a:rPr lang="en-US" sz="2400" dirty="0" smtClean="0"/>
              <a:t>Do research on your project </a:t>
            </a:r>
          </a:p>
          <a:p>
            <a:pPr lvl="1"/>
            <a:r>
              <a:rPr lang="en-US" sz="2600" dirty="0" smtClean="0"/>
              <a:t>Research      </a:t>
            </a:r>
            <a:r>
              <a:rPr lang="en-US" sz="2600" dirty="0" smtClean="0">
                <a:hlinkClick r:id="rId2"/>
              </a:rPr>
              <a:t>http</a:t>
            </a:r>
            <a:r>
              <a:rPr lang="en-US" sz="2600" dirty="0">
                <a:hlinkClick r:id="rId2"/>
              </a:rPr>
              <a:t>://</a:t>
            </a:r>
            <a:r>
              <a:rPr lang="en-US" sz="2600" dirty="0" smtClean="0">
                <a:hlinkClick r:id="rId2"/>
              </a:rPr>
              <a:t>hmclause.com/</a:t>
            </a:r>
            <a:endParaRPr lang="en-US" sz="2600" dirty="0" smtClean="0"/>
          </a:p>
          <a:p>
            <a:pPr lvl="1"/>
            <a:r>
              <a:rPr lang="en-US" sz="2600" dirty="0" smtClean="0">
                <a:hlinkClick r:id="rId3"/>
              </a:rPr>
              <a:t>http</a:t>
            </a:r>
            <a:r>
              <a:rPr lang="en-US" sz="2600" dirty="0">
                <a:hlinkClick r:id="rId3"/>
              </a:rPr>
              <a:t>://</a:t>
            </a:r>
            <a:r>
              <a:rPr lang="en-US" sz="2600" dirty="0" smtClean="0">
                <a:hlinkClick r:id="rId3"/>
              </a:rPr>
              <a:t>calrice.org/</a:t>
            </a:r>
            <a:endParaRPr lang="en-US" sz="2600" dirty="0" smtClean="0"/>
          </a:p>
          <a:p>
            <a:pPr lvl="1"/>
            <a:r>
              <a:rPr lang="en-US" sz="2600" dirty="0" smtClean="0">
                <a:hlinkClick r:id="rId4"/>
              </a:rPr>
              <a:t>http</a:t>
            </a:r>
            <a:r>
              <a:rPr lang="en-US" sz="2600" dirty="0">
                <a:hlinkClick r:id="rId4"/>
              </a:rPr>
              <a:t>://www.farmersrice.com</a:t>
            </a:r>
            <a:r>
              <a:rPr lang="en-US" sz="2600" dirty="0" smtClean="0">
                <a:hlinkClick r:id="rId4"/>
              </a:rPr>
              <a:t>/</a:t>
            </a:r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760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49" y="592428"/>
            <a:ext cx="10317049" cy="16935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9</a:t>
            </a:r>
            <a:r>
              <a:rPr lang="en-US" dirty="0" smtClean="0">
                <a:hlinkClick r:id="rId2"/>
              </a:rPr>
              <a:t>/22    </a:t>
            </a:r>
            <a:r>
              <a:rPr lang="en-US" dirty="0" smtClean="0">
                <a:hlinkClick r:id="rId2"/>
              </a:rPr>
              <a:t>Nitrogen Cycle</a:t>
            </a:r>
            <a:r>
              <a:rPr lang="en-US" dirty="0" smtClean="0"/>
              <a:t>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explain the Nitrogen cycle and why it is important. </a:t>
            </a:r>
            <a:r>
              <a:rPr lang="en-US" dirty="0" smtClean="0"/>
              <a:t>P</a:t>
            </a:r>
            <a:r>
              <a:rPr lang="en-US" dirty="0" smtClean="0"/>
              <a:t>. </a:t>
            </a:r>
            <a:r>
              <a:rPr lang="en-US" dirty="0" smtClean="0"/>
              <a:t>50</a:t>
            </a:r>
            <a:r>
              <a:rPr lang="en-US" dirty="0" smtClean="0"/>
              <a:t> </a:t>
            </a:r>
            <a:r>
              <a:rPr lang="en-US" dirty="0" smtClean="0"/>
              <a:t>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556932"/>
            <a:ext cx="5666704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</a:t>
            </a:r>
            <a:r>
              <a:rPr lang="en-US" dirty="0"/>
              <a:t>N</a:t>
            </a:r>
            <a:r>
              <a:rPr lang="en-US" dirty="0" smtClean="0"/>
              <a:t>itrogen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the Nitrogen cycle important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a process in the Nitrogen Cycle.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59" y="2285998"/>
            <a:ext cx="5844541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 p. </a:t>
            </a:r>
            <a:r>
              <a:rPr lang="en-US" dirty="0" smtClean="0"/>
              <a:t>29 </a:t>
            </a:r>
            <a:r>
              <a:rPr lang="en-US" dirty="0" smtClean="0"/>
              <a:t>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17447"/>
            <a:ext cx="9601196" cy="3318936"/>
          </a:xfrm>
        </p:spPr>
        <p:txBody>
          <a:bodyPr/>
          <a:lstStyle/>
          <a:p>
            <a:r>
              <a:rPr lang="en-US" dirty="0" smtClean="0"/>
              <a:t>What can you do to make a positive difference in our garden?</a:t>
            </a:r>
          </a:p>
          <a:p>
            <a:r>
              <a:rPr lang="en-US" dirty="0" smtClean="0"/>
              <a:t>How can you be part of the solution to feed healthy food to our fellow students?</a:t>
            </a:r>
          </a:p>
          <a:p>
            <a:r>
              <a:rPr lang="en-US" dirty="0" smtClean="0"/>
              <a:t>How can you help make our garden be more sustainable?</a:t>
            </a:r>
          </a:p>
          <a:p>
            <a:r>
              <a:rPr lang="en-US" dirty="0" smtClean="0"/>
              <a:t>How can you help make our school more sustainable?</a:t>
            </a:r>
          </a:p>
          <a:p>
            <a:r>
              <a:rPr lang="en-US" dirty="0" smtClean="0"/>
              <a:t>How can you help inspire a younger generation to grow healthy food?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8" y="63833"/>
            <a:ext cx="3138152" cy="2353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4" y="196402"/>
            <a:ext cx="2949263" cy="221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Ideas – Need more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 the benefits and costs of Solar</a:t>
            </a:r>
          </a:p>
          <a:p>
            <a:r>
              <a:rPr lang="en-US" dirty="0" smtClean="0"/>
              <a:t>Explore the benefits and costs of Biodigestion, Composting, Recycling</a:t>
            </a:r>
          </a:p>
          <a:p>
            <a:r>
              <a:rPr lang="en-US" dirty="0" smtClean="0"/>
              <a:t>Explore and learn about what it takes to maintain the school property.</a:t>
            </a:r>
          </a:p>
          <a:p>
            <a:r>
              <a:rPr lang="en-US" dirty="0" smtClean="0"/>
              <a:t>So Far we have: </a:t>
            </a:r>
            <a:r>
              <a:rPr lang="en-US" b="1" dirty="0" smtClean="0"/>
              <a:t>watermelon</a:t>
            </a:r>
            <a:r>
              <a:rPr lang="en-US" dirty="0" smtClean="0"/>
              <a:t>, milk, flowers</a:t>
            </a:r>
            <a:r>
              <a:rPr lang="en-US" b="1" dirty="0" smtClean="0"/>
              <a:t>, strawberries</a:t>
            </a:r>
            <a:r>
              <a:rPr lang="en-US" dirty="0" smtClean="0"/>
              <a:t>, Flower bed, Flowers for the Administration, growing rice, growing black berries, raspberries, three types of liquids to water with, pumpkins, carnations</a:t>
            </a:r>
            <a:r>
              <a:rPr lang="en-US" smtClean="0"/>
              <a:t>, carrots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</TotalTime>
  <Words>369</Words>
  <Application>Microsoft Office PowerPoint</Application>
  <PresentationFormat>Widescreen</PresentationFormat>
  <Paragraphs>60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MS PGothic</vt:lpstr>
      <vt:lpstr>Arial</vt:lpstr>
      <vt:lpstr>Garamond</vt:lpstr>
      <vt:lpstr>Tw Cen MT</vt:lpstr>
      <vt:lpstr>Organic</vt:lpstr>
      <vt:lpstr>2015 Fall Farm to Fork Officers </vt:lpstr>
      <vt:lpstr>Carbon Cycle Activity</vt:lpstr>
      <vt:lpstr>Cycles in Nature</vt:lpstr>
      <vt:lpstr>9/21 The Carbon Cycle Obj. TSW explain how the carbon cycle works and why it is important. P. 48 NB</vt:lpstr>
      <vt:lpstr>Demonstration!</vt:lpstr>
      <vt:lpstr>Carbon Cycle</vt:lpstr>
      <vt:lpstr>9/22    Nitrogen Cycle   Obj. TSW explain the Nitrogen cycle and why it is important. P. 50 NB</vt:lpstr>
      <vt:lpstr>Projects  p. 29 NB</vt:lpstr>
      <vt:lpstr>Project Ideas – Need more Diversity</vt:lpstr>
      <vt:lpstr>9/23 The Water Cycle   Obj. TSW explain the water cycle and why it is important. p. 52 NB</vt:lpstr>
      <vt:lpstr>9/24 Phosphorous Cycle  Obj. TSW explain the phosphorus cycle and why it is important. p. 54NB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Cycles in Nature</dc:title>
  <dc:creator>Jennifer Mc Allister</dc:creator>
  <cp:lastModifiedBy>Jennifer Mc Allister</cp:lastModifiedBy>
  <cp:revision>7</cp:revision>
  <cp:lastPrinted>2015-09-19T22:15:37Z</cp:lastPrinted>
  <dcterms:created xsi:type="dcterms:W3CDTF">2015-09-19T21:50:43Z</dcterms:created>
  <dcterms:modified xsi:type="dcterms:W3CDTF">2015-09-19T22:20:44Z</dcterms:modified>
</cp:coreProperties>
</file>