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6" r:id="rId3"/>
    <p:sldId id="339" r:id="rId4"/>
    <p:sldId id="331" r:id="rId5"/>
    <p:sldId id="333" r:id="rId6"/>
    <p:sldId id="307" r:id="rId7"/>
    <p:sldId id="308" r:id="rId8"/>
    <p:sldId id="309" r:id="rId9"/>
    <p:sldId id="310" r:id="rId10"/>
    <p:sldId id="311" r:id="rId11"/>
    <p:sldId id="312" r:id="rId12"/>
    <p:sldId id="334" r:id="rId13"/>
    <p:sldId id="327" r:id="rId14"/>
    <p:sldId id="326" r:id="rId15"/>
    <p:sldId id="302" r:id="rId16"/>
    <p:sldId id="325" r:id="rId17"/>
    <p:sldId id="336" r:id="rId18"/>
    <p:sldId id="337" r:id="rId19"/>
    <p:sldId id="338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35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havenotv.com/how-to-end-poverty-in-15-yea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d.com/talks/hans_rosling_on_global_population_grow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development/desa/population/commission/pdf/48/CPD48ConciseRepor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Feed the World</a:t>
            </a:r>
          </a:p>
          <a:p>
            <a:r>
              <a:rPr lang="en-US" dirty="0" smtClean="0"/>
              <a:t>Economics, Poverty, Population and Carrying Capacity, Genetically Modified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7" y="502276"/>
            <a:ext cx="11165982" cy="1783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12/14 Earth’s Carrying Capacity</a:t>
            </a:r>
            <a:br>
              <a:rPr lang="en-US" sz="3200" dirty="0" smtClean="0"/>
            </a:br>
            <a:r>
              <a:rPr lang="en-US" sz="3200" dirty="0" smtClean="0"/>
              <a:t>Obj. TSW understand that Biocapacity of countries and the carrying capacity of the planet are interlinked. P.62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443238"/>
            <a:ext cx="6047771" cy="3738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508715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limiting factors in a Carrying Capacity graph?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Dependent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Independent Factors?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12/15 Sustainability Worldwide</a:t>
            </a:r>
            <a:br>
              <a:rPr lang="en-US" sz="3200" dirty="0" smtClean="0"/>
            </a:br>
            <a:r>
              <a:rPr lang="en-US" sz="3200" dirty="0" smtClean="0"/>
              <a:t>Obj. TSW apply and discuss why it is important for sustainable practices to be enforced worldwide.p.64 NB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6" y="2444729"/>
            <a:ext cx="3740356" cy="3762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sustainability.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3 sustainable practices you have learned in this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implications of increased population growth if sustainable practices are not enforced?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to end poverty in 15 years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TV.com</a:t>
            </a:r>
          </a:p>
          <a:p>
            <a:r>
              <a:rPr lang="en-US" dirty="0" smtClean="0"/>
              <a:t>Take notes on page 67 </a:t>
            </a:r>
            <a:r>
              <a:rPr lang="en-US" dirty="0" smtClean="0"/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2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Article: Has Earth reached its Carrying Capacity</a:t>
            </a:r>
            <a:r>
              <a:rPr lang="en-US" dirty="0" smtClean="0"/>
              <a:t>? P. 65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Maxine </a:t>
            </a:r>
            <a:r>
              <a:rPr lang="en-US" dirty="0" err="1" smtClean="0"/>
              <a:t>Abrulo</a:t>
            </a:r>
            <a:r>
              <a:rPr lang="en-US" dirty="0" smtClean="0"/>
              <a:t> – </a:t>
            </a:r>
            <a:r>
              <a:rPr lang="en-US" dirty="0" err="1" smtClean="0"/>
              <a:t>Coit</a:t>
            </a:r>
            <a:r>
              <a:rPr lang="en-US" dirty="0" smtClean="0"/>
              <a:t> </a:t>
            </a:r>
            <a:r>
              <a:rPr lang="en-US" dirty="0" smtClean="0"/>
              <a:t>Tower   P. 69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questions from the 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5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should answer the following questions after they have gathered all their research:</a:t>
            </a:r>
          </a:p>
          <a:p>
            <a:r>
              <a:rPr lang="en-US" dirty="0"/>
              <a:t>Which of your five foods did you find for sale in other circulars? Why do you think they were for sale in more than one place?</a:t>
            </a:r>
          </a:p>
          <a:p>
            <a:r>
              <a:rPr lang="en-US" dirty="0"/>
              <a:t>Which of your 5 foods were more expensive or less expensive? Why do you think that is?</a:t>
            </a:r>
          </a:p>
          <a:p>
            <a:r>
              <a:rPr lang="en-US" dirty="0"/>
              <a:t>Notice and write about any trends that developed at certain grocery stores. For example, was the Dollar Store always the cheapest? Why? </a:t>
            </a:r>
          </a:p>
          <a:p>
            <a:r>
              <a:rPr lang="en-US" dirty="0"/>
              <a:t>Finally, the class will have a discussion about the supply and demand of food in our grocery markets. </a:t>
            </a:r>
          </a:p>
          <a:p>
            <a:r>
              <a:rPr lang="en-US" dirty="0"/>
              <a:t>What drives the economy of food? </a:t>
            </a:r>
          </a:p>
          <a:p>
            <a:r>
              <a:rPr lang="en-US" dirty="0"/>
              <a:t>Students will write a reflective 1 page paper summarizing all the activities from this key assignment, tying in the </a:t>
            </a:r>
            <a:r>
              <a:rPr lang="en-US" dirty="0" err="1"/>
              <a:t>biocapacity</a:t>
            </a:r>
            <a:r>
              <a:rPr lang="en-US" dirty="0"/>
              <a:t> of countries, the imports of food from other countries, and changes they may make in their lifestyle as a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1" y="364203"/>
            <a:ext cx="8128000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929" y="634181"/>
            <a:ext cx="2739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American River at Nimbus Dam </a:t>
            </a:r>
          </a:p>
          <a:p>
            <a:r>
              <a:rPr lang="en-US" sz="2800" dirty="0" smtClean="0"/>
              <a:t>December 17,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62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37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187" y="589935"/>
            <a:ext cx="3465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RCHS Construction Students make McAllister an </a:t>
            </a:r>
            <a:r>
              <a:rPr lang="en-US" sz="3200" dirty="0" err="1" smtClean="0"/>
              <a:t>Anderondike</a:t>
            </a:r>
            <a:r>
              <a:rPr lang="en-US" sz="3200" dirty="0" smtClean="0"/>
              <a:t> Chair for Christmas!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22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34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909" y="693174"/>
            <a:ext cx="3937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 Mr. </a:t>
            </a:r>
            <a:r>
              <a:rPr lang="en-US" sz="2800" dirty="0" err="1" smtClean="0"/>
              <a:t>Billington</a:t>
            </a:r>
            <a:r>
              <a:rPr lang="en-US" sz="2800" dirty="0" smtClean="0"/>
              <a:t> for teaching your students how to make </a:t>
            </a:r>
            <a:r>
              <a:rPr lang="en-US" sz="2800" dirty="0" err="1" smtClean="0"/>
              <a:t>Adderondike</a:t>
            </a:r>
            <a:r>
              <a:rPr lang="en-US" sz="2800" dirty="0" smtClean="0"/>
              <a:t> chairs!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20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4: Populations-People &amp; Carrying Capacity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F2F1   UNIT 4</a:t>
            </a:r>
          </a:p>
          <a:p>
            <a:r>
              <a:rPr lang="en-US" sz="2400" dirty="0" smtClean="0"/>
              <a:t>Global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3rd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</a:t>
            </a:r>
            <a:r>
              <a:rPr lang="en-US" dirty="0" smtClean="0"/>
              <a:t>66</a:t>
            </a:r>
            <a:r>
              <a:rPr lang="en-US" dirty="0" smtClean="0"/>
              <a:t> </a:t>
            </a:r>
            <a:r>
              <a:rPr lang="en-US" dirty="0" smtClean="0"/>
              <a:t>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1/4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</a:t>
            </a:r>
            <a:r>
              <a:rPr lang="en-US" dirty="0" smtClean="0"/>
              <a:t>p.68 </a:t>
            </a:r>
            <a:r>
              <a:rPr lang="en-US" dirty="0" smtClean="0"/>
              <a:t>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579549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1/5  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AET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using your username and password.</a:t>
            </a:r>
          </a:p>
          <a:p>
            <a:r>
              <a:rPr lang="en-US" dirty="0" smtClean="0"/>
              <a:t>Complete your profile.</a:t>
            </a:r>
          </a:p>
          <a:p>
            <a:r>
              <a:rPr lang="en-US" dirty="0" smtClean="0"/>
              <a:t>Enter your SAE specifics.</a:t>
            </a:r>
          </a:p>
          <a:p>
            <a:r>
              <a:rPr lang="en-US" dirty="0" smtClean="0"/>
              <a:t>Include </a:t>
            </a:r>
            <a:r>
              <a:rPr lang="en-US" smtClean="0"/>
              <a:t>all volunteer hours and POA’s for FFA.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1/9 Nourish.org</a:t>
            </a:r>
            <a:br>
              <a:rPr lang="en-US" dirty="0" smtClean="0"/>
            </a:br>
            <a:r>
              <a:rPr lang="en-US" dirty="0" smtClean="0"/>
              <a:t>Obj. TSW learn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1/10 Understanding where our food comes from</a:t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Jacob, Miguel, Quincy look at the test and figure out which questions you got wrong and why.</a:t>
            </a:r>
          </a:p>
          <a:p>
            <a:r>
              <a:rPr lang="en-US" dirty="0" smtClean="0"/>
              <a:t>Students get into one of the 3 groups of Jacob, Miguel and Quincy.</a:t>
            </a:r>
          </a:p>
          <a:p>
            <a:r>
              <a:rPr lang="en-US" dirty="0" smtClean="0"/>
              <a:t>Get a Official FFA Manual</a:t>
            </a:r>
          </a:p>
          <a:p>
            <a:r>
              <a:rPr lang="en-US" dirty="0" smtClean="0"/>
              <a:t>Page 47 Notebook – Write down the questions you got wrong, find the answer in the FFA Manual, Write the answer in the Notebook.  Discuss the correct answer with your team leader.</a:t>
            </a:r>
          </a:p>
          <a:p>
            <a:r>
              <a:rPr lang="en-US" dirty="0" smtClean="0"/>
              <a:t>Then students can retake the test again.</a:t>
            </a:r>
          </a:p>
          <a:p>
            <a:r>
              <a:rPr lang="en-US" dirty="0" smtClean="0"/>
              <a:t>Must earn a 20 or &gt; to be Proficient to earn your </a:t>
            </a:r>
            <a:r>
              <a:rPr lang="en-US" smtClean="0"/>
              <a:t>Greenhand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SAE Qualification Questionnaire</a:t>
            </a:r>
            <a:br>
              <a:rPr lang="en-US" sz="2800" dirty="0"/>
            </a:br>
            <a:r>
              <a:rPr lang="en-US" sz="2800" dirty="0"/>
              <a:t>Your SAE must be agriculturally related,  created by you,  invested time of 8 hours, supervised by your Ag Teacher and be part of your  grade.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9144000" cy="51355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provide real work situations?</a:t>
            </a:r>
          </a:p>
          <a:p>
            <a:r>
              <a:rPr lang="en-US" dirty="0" smtClean="0"/>
              <a:t>What careers is it related to?</a:t>
            </a:r>
          </a:p>
          <a:p>
            <a:r>
              <a:rPr lang="en-US" dirty="0" smtClean="0"/>
              <a:t>How is it part of your career goal?</a:t>
            </a:r>
          </a:p>
          <a:p>
            <a:r>
              <a:rPr lang="en-US" dirty="0" smtClean="0"/>
              <a:t>List the skills, knowledge and attitudes you need for this career that your SAE might apply to.</a:t>
            </a:r>
          </a:p>
          <a:p>
            <a:r>
              <a:rPr lang="en-US" dirty="0" smtClean="0"/>
              <a:t>How can you grow, and become more competent each year in the Ag program with this SAE?</a:t>
            </a:r>
          </a:p>
          <a:p>
            <a:r>
              <a:rPr lang="en-US" dirty="0" smtClean="0"/>
              <a:t>How does your SAE allow for expansion, and/or change?</a:t>
            </a:r>
          </a:p>
          <a:p>
            <a:r>
              <a:rPr lang="en-US" dirty="0" smtClean="0"/>
              <a:t>Have you kept records of your money, and time?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4182"/>
            <a:ext cx="10311579" cy="16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Earth’s Carrying Capacity</a:t>
            </a:r>
            <a:br>
              <a:rPr lang="en-US" dirty="0" smtClean="0"/>
            </a:br>
            <a:r>
              <a:rPr lang="en-US" dirty="0" smtClean="0"/>
              <a:t>Obj. TSW learn how the increase in world population will have an impact on them. P.60 NB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2933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the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on the Planet?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669002"/>
            <a:ext cx="5112174" cy="3599263"/>
          </a:xfrm>
        </p:spPr>
      </p:pic>
    </p:spTree>
    <p:extLst>
      <p:ext uri="{BB962C8B-B14F-4D97-AF65-F5344CB8AC3E}">
        <p14:creationId xmlns:p14="http://schemas.microsoft.com/office/powerpoint/2010/main" val="4038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dirty="0" smtClean="0">
                <a:hlinkClick r:id="rId2"/>
              </a:rPr>
              <a:t>Human Population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830" y="2285999"/>
            <a:ext cx="5993371" cy="4000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01" y="2285999"/>
            <a:ext cx="4642774" cy="34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Population Growth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/>
          <a:lstStyle/>
          <a:p>
            <a:r>
              <a:rPr lang="en-US" dirty="0" smtClean="0"/>
              <a:t>Introduction of Reindeer to St. Matthews Island in Alaska.</a:t>
            </a:r>
          </a:p>
          <a:p>
            <a:r>
              <a:rPr lang="en-US" dirty="0" smtClean="0"/>
              <a:t>Analyze the graph of the growth of Reindeer from the original 29 that were introduced to St. Matthew’s Island.</a:t>
            </a:r>
          </a:p>
          <a:p>
            <a:r>
              <a:rPr lang="en-US" dirty="0" smtClean="0"/>
              <a:t>Answer the 5 Preview questions.</a:t>
            </a:r>
          </a:p>
          <a:p>
            <a:r>
              <a:rPr lang="en-US" dirty="0" smtClean="0"/>
              <a:t>Answer the analysis questions in complete sentences.</a:t>
            </a:r>
          </a:p>
          <a:p>
            <a:r>
              <a:rPr lang="en-US" dirty="0" smtClean="0"/>
              <a:t>Finally, is there any relevance between this example of overpopulation and the human population on the Planet?  2 – 3 sentence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United </a:t>
            </a:r>
            <a:r>
              <a:rPr lang="en-US" dirty="0" smtClean="0">
                <a:hlinkClick r:id="rId2"/>
              </a:rPr>
              <a:t>Nations</a:t>
            </a:r>
            <a:r>
              <a:rPr lang="en-US" dirty="0" smtClean="0"/>
              <a:t>  p. 63 NB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Population Issues into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research the website:</a:t>
            </a:r>
          </a:p>
          <a:p>
            <a:pPr lvl="1"/>
            <a:r>
              <a:rPr lang="en-US" dirty="0" smtClean="0"/>
              <a:t>Who are the United Nations?</a:t>
            </a:r>
          </a:p>
          <a:p>
            <a:pPr lvl="1"/>
            <a:r>
              <a:rPr lang="en-US" dirty="0" smtClean="0"/>
              <a:t>What do they do?</a:t>
            </a:r>
          </a:p>
          <a:p>
            <a:pPr lvl="1"/>
            <a:r>
              <a:rPr lang="en-US" dirty="0" smtClean="0"/>
              <a:t>How are they part of the solution for sustainable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6540</TotalTime>
  <Words>1202</Words>
  <Application>Microsoft Office PowerPoint</Application>
  <PresentationFormat>Widescreen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Farm to Fork</vt:lpstr>
      <vt:lpstr>Lesson 4: Populations-People &amp; Carrying Capacity</vt:lpstr>
      <vt:lpstr>AET Website</vt:lpstr>
      <vt:lpstr>Greenhand Test</vt:lpstr>
      <vt:lpstr>SAE Qualification Questionnaire Your SAE must be agriculturally related,  created by you,  invested time of 8 hours, supervised by your Ag Teacher and be part of your  grade. </vt:lpstr>
      <vt:lpstr>  Earth’s Carrying Capacity Obj. TSW learn how the increase in world population will have an impact on them. P.60 NB </vt:lpstr>
      <vt:lpstr>Earth’s Human Population Growth </vt:lpstr>
      <vt:lpstr>Activity: Population Growth Analysis</vt:lpstr>
      <vt:lpstr>United Nations  p. 63 NB Integrating Population Issues into Sustainable Development</vt:lpstr>
      <vt:lpstr>12/14 Earth’s Carrying Capacity Obj. TSW understand that Biocapacity of countries and the carrying capacity of the planet are interlinked. P.62 NB</vt:lpstr>
      <vt:lpstr>12/15 Sustainability Worldwide Obj. TSW apply and discuss why it is important for sustainable practices to be enforced worldwide.p.64 NB </vt:lpstr>
      <vt:lpstr>How to end poverty in 15 years video</vt:lpstr>
      <vt:lpstr>Online Article: Has Earth reached its Carrying Capacity? P. 65 NB</vt:lpstr>
      <vt:lpstr>Maxine Abrulo – Coit Tower   P. 69 NB</vt:lpstr>
      <vt:lpstr>Summative Assessment</vt:lpstr>
      <vt:lpstr>Sustainability</vt:lpstr>
      <vt:lpstr>PowerPoint Presentation</vt:lpstr>
      <vt:lpstr>PowerPoint Presentation</vt:lpstr>
      <vt:lpstr>PowerPoint Presentation</vt:lpstr>
      <vt:lpstr>January 3rd From the Soil Obj. TSW gain a better perspective of the importance of healthy soil. P. 66 NB</vt:lpstr>
      <vt:lpstr>Second Barcode</vt:lpstr>
      <vt:lpstr>Activity:  The Story of Food nourish.org </vt:lpstr>
      <vt:lpstr>1/4 Bayer Crop Science Obj. TSW learn about local companies that play a role in our Agricultural success. p.68 NB</vt:lpstr>
      <vt:lpstr>Final Presentation –PPT </vt:lpstr>
      <vt:lpstr>Carbon Cycle Review  P. 84 NB Obj TSW review how important the carbon cycle is to us.</vt:lpstr>
      <vt:lpstr>Greenhouses &amp; Carbon Cycle Activity. p. 85NB</vt:lpstr>
      <vt:lpstr>PowerPoint Presentation</vt:lpstr>
      <vt:lpstr>Bayer Crop Science P. 85 NB</vt:lpstr>
      <vt:lpstr> 1/5  Food Inc. Obj. TSW make connections between how food is produced and why Farm to Fork is so important. 86 NB</vt:lpstr>
      <vt:lpstr>1/9 Nourish.org Obj. TSW learn p. 88 NB</vt:lpstr>
      <vt:lpstr>1/10 Understanding where our food comes from Obj. TSW explain three aspects of how this class has impacted themselves, or the school or the community.  P. 90 NB</vt:lpstr>
      <vt:lpstr>1/11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72</cp:revision>
  <cp:lastPrinted>2016-12-14T19:05:34Z</cp:lastPrinted>
  <dcterms:created xsi:type="dcterms:W3CDTF">2015-10-12T13:54:38Z</dcterms:created>
  <dcterms:modified xsi:type="dcterms:W3CDTF">2016-12-24T02:07:11Z</dcterms:modified>
</cp:coreProperties>
</file>