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1" r:id="rId3"/>
    <p:sldId id="260" r:id="rId4"/>
    <p:sldId id="262" r:id="rId5"/>
    <p:sldId id="257" r:id="rId6"/>
    <p:sldId id="258" r:id="rId7"/>
    <p:sldId id="264" r:id="rId8"/>
    <p:sldId id="263" r:id="rId9"/>
    <p:sldId id="265" r:id="rId10"/>
    <p:sldId id="267" r:id="rId11"/>
    <p:sldId id="266" r:id="rId12"/>
    <p:sldId id="268" r:id="rId13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Week 16 Poverty, Not just a lack of money</a:t>
            </a:r>
          </a:p>
          <a:p>
            <a:r>
              <a:rPr lang="en-US" dirty="0" smtClean="0"/>
              <a:t>Farm to Fork 1</a:t>
            </a:r>
          </a:p>
          <a:p>
            <a:r>
              <a:rPr lang="en-US" dirty="0" smtClean="0"/>
              <a:t>Dec. 7th – December 11th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Research Activity P. 69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Pro GMO</a:t>
            </a:r>
          </a:p>
          <a:p>
            <a:r>
              <a:rPr lang="en-US" dirty="0" smtClean="0"/>
              <a:t>Find 6 Arguments for GMO’s																																																															Con GMO								Find 6 Arguments against using GMO’s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12/11 Pro’s &amp; Con’s GMO’s</a:t>
            </a:r>
            <a:br>
              <a:rPr lang="en-US" dirty="0" smtClean="0"/>
            </a:br>
            <a:r>
              <a:rPr lang="en-US" dirty="0" smtClean="0"/>
              <a:t>Obj. TSW create an argument for or against GMO’s. P. 72NB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1" y="2462172"/>
            <a:ext cx="5905818" cy="37354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9" y="2560320"/>
            <a:ext cx="5094513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your research yesterday, write three arguments for GMO’s.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your research yesterday, write three arguments against GMO’s.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your opinion about GMO’s.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71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reflection about the GMO debate.  State your claim and include evidence for support. </a:t>
            </a:r>
          </a:p>
          <a:p>
            <a:r>
              <a:rPr lang="en-US" dirty="0" smtClean="0"/>
              <a:t>Evaluate what could have been improved for individuals, or group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F2F Agenda Week 16 Dec. 7</a:t>
            </a:r>
            <a:r>
              <a:rPr lang="en-US" baseline="30000" dirty="0" smtClean="0"/>
              <a:t>th</a:t>
            </a:r>
            <a:r>
              <a:rPr lang="en-US" dirty="0" smtClean="0"/>
              <a:t> – 11th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2408349"/>
            <a:ext cx="10831132" cy="34803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Monday – Classroom – WU, Practice Public Speaking ,WS #11 &amp; 12 p. 57NB, Jeopardy p. 65NB</a:t>
            </a:r>
          </a:p>
          <a:p>
            <a:r>
              <a:rPr lang="en-US" dirty="0" smtClean="0"/>
              <a:t>Tuesday (Minimum Day)– Room 801 – WU, Practice Public Speaking, Activity - Feed the Need p. 67NB &amp; Voc. Poverty, Not just a lack of $ p. 69NB</a:t>
            </a:r>
          </a:p>
          <a:p>
            <a:r>
              <a:rPr lang="en-US" dirty="0" smtClean="0"/>
              <a:t>Wednesday – Classroom – WU, Practice Public Speaking, Garden </a:t>
            </a:r>
            <a:endParaRPr lang="en-US" dirty="0"/>
          </a:p>
          <a:p>
            <a:r>
              <a:rPr lang="en-US" dirty="0" smtClean="0"/>
              <a:t>Thursday – Room 801   - WU – Practice Public Speaking, Activity:  Who controls the Food? Write Reflection. P.71 NB</a:t>
            </a:r>
          </a:p>
          <a:p>
            <a:r>
              <a:rPr lang="en-US" dirty="0" smtClean="0"/>
              <a:t>Friday – Classroom – WU – Lecture – Notes P. 73NB, Video , Notes p. 75NB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12/7 Poverty, Not Just a lack of $</a:t>
            </a:r>
            <a:br>
              <a:rPr lang="en-US" dirty="0" smtClean="0"/>
            </a:br>
            <a:r>
              <a:rPr lang="en-US" dirty="0" smtClean="0"/>
              <a:t>Obj. TSW learn about poverty and why it still exists. P. 64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37850"/>
            <a:ext cx="4718050" cy="31555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637850"/>
            <a:ext cx="6010656" cy="17787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poverty?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poverty look like?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are food insecurity and poverty related?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4215606"/>
            <a:ext cx="4380180" cy="24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92" y="487680"/>
            <a:ext cx="10993120" cy="2072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12/8 Feed the Need</a:t>
            </a:r>
            <a:br>
              <a:rPr lang="en-US" sz="2800" dirty="0" smtClean="0"/>
            </a:br>
            <a:r>
              <a:rPr lang="en-US" sz="2800" dirty="0" smtClean="0"/>
              <a:t>Obj. TSW research local, state-wide, country-wide, and international programs that work to feed people.  P. 66 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3196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Off the top of your head, what are some organizations that feed people in poverty.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you volunteer at some of these organizations?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we be part of the feed the need?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" y="2560320"/>
            <a:ext cx="4986528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 questions…p. 65NB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228"/>
            <a:ext cx="10141038" cy="34546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 the product you wanted the cheapest?  If it was not, how much more expensive was it?  Were you surprised by this?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 there any product that was more money than you originally said you would not spend on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Using your individual bottle of water as an example, if you were to buy a case of water containing a 24 pack for $4.99, how much money would you save?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does it pay to buy in bulk?  Is there a downside?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this relate to Supply and Demand?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Lab Room </a:t>
            </a:r>
            <a:r>
              <a:rPr lang="en-US" smtClean="0"/>
              <a:t>801 December 8</a:t>
            </a:r>
            <a:r>
              <a:rPr lang="en-US" baseline="30000" smtClean="0"/>
              <a:t>th</a:t>
            </a:r>
            <a:r>
              <a:rPr lang="en-US" smtClean="0"/>
              <a:t> &amp; 10th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 –Minimum Day! 9:22 – 10:16</a:t>
            </a:r>
          </a:p>
          <a:p>
            <a:r>
              <a:rPr lang="en-US" dirty="0" smtClean="0"/>
              <a:t>Thursday – Regular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1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487680"/>
            <a:ext cx="11216640" cy="1985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12/9  </a:t>
            </a:r>
            <a:r>
              <a:rPr lang="en-US" dirty="0" smtClean="0"/>
              <a:t>Solutions to Feed the Need: GMO’s</a:t>
            </a:r>
            <a:br>
              <a:rPr lang="en-US" dirty="0" smtClean="0"/>
            </a:br>
            <a:r>
              <a:rPr lang="en-US" dirty="0" smtClean="0"/>
              <a:t>Obj. TSW research the pro’s and con’s of GMO’s as a solution to decrease poverty. P. </a:t>
            </a:r>
            <a:r>
              <a:rPr lang="en-US" dirty="0" smtClean="0"/>
              <a:t>68</a:t>
            </a:r>
            <a:r>
              <a:rPr lang="en-US" dirty="0" smtClean="0"/>
              <a:t> </a:t>
            </a:r>
            <a:r>
              <a:rPr lang="en-US" dirty="0" smtClean="0"/>
              <a:t>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472930"/>
            <a:ext cx="5161280" cy="38422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 at the picture to the left.</a:t>
            </a:r>
            <a:r>
              <a:rPr lang="en-US" dirty="0" smtClean="0"/>
              <a:t> Compare the </a:t>
            </a:r>
            <a:r>
              <a:rPr lang="en-US" dirty="0" smtClean="0"/>
              <a:t>two </a:t>
            </a:r>
            <a:r>
              <a:rPr lang="en-US" dirty="0" smtClean="0"/>
              <a:t>types of tomatoes</a:t>
            </a:r>
            <a:r>
              <a:rPr lang="en-US" dirty="0" smtClean="0"/>
              <a:t>.  </a:t>
            </a:r>
            <a:r>
              <a:rPr lang="en-US" dirty="0" smtClean="0"/>
              <a:t>Which one is GMO?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examples of GMO do you know about?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Genetically Modified Organisms in your own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609600"/>
            <a:ext cx="11216640" cy="167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11/10  </a:t>
            </a:r>
            <a:r>
              <a:rPr lang="en-US" dirty="0" smtClean="0"/>
              <a:t>Who Controls the Food?</a:t>
            </a:r>
            <a:br>
              <a:rPr lang="en-US" dirty="0" smtClean="0"/>
            </a:br>
            <a:r>
              <a:rPr lang="en-US" dirty="0" smtClean="0"/>
              <a:t>Obj. TSW have a greater understanding of how countries can import and export food. P. 68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9" y="2560638"/>
            <a:ext cx="4137421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most people?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least amount of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most food?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Controls the food? P. 67NB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38400"/>
            <a:ext cx="11013439" cy="34374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will be assigned a country.</a:t>
            </a:r>
          </a:p>
          <a:p>
            <a:r>
              <a:rPr lang="en-US" dirty="0" smtClean="0"/>
              <a:t>Stand Next to your country.</a:t>
            </a:r>
          </a:p>
          <a:p>
            <a:r>
              <a:rPr lang="en-US" dirty="0" smtClean="0"/>
              <a:t>Then the food will be handed out in proportion to the amount of food that country has.</a:t>
            </a:r>
          </a:p>
          <a:p>
            <a:r>
              <a:rPr lang="en-US" dirty="0" smtClean="0"/>
              <a:t>How did you feel about the amount of food your received?</a:t>
            </a:r>
          </a:p>
          <a:p>
            <a:r>
              <a:rPr lang="en-US" dirty="0" smtClean="0"/>
              <a:t>Is it fair that North America has the majority of the food but not the majority of the people?</a:t>
            </a:r>
          </a:p>
          <a:p>
            <a:r>
              <a:rPr lang="en-US" dirty="0" smtClean="0"/>
              <a:t>Write a ½ page reflection describing your feelings about this experience.  For  example, how did it feel to have minimal food when others had more than they needed?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</TotalTime>
  <Words>599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Global Food</vt:lpstr>
      <vt:lpstr>F2F Agenda Week 16 Dec. 7th – 11th</vt:lpstr>
      <vt:lpstr>12/7 Poverty, Not Just a lack of $ Obj. TSW learn about poverty and why it still exists. P. 64 NB</vt:lpstr>
      <vt:lpstr>12/8 Feed the Need Obj. TSW research local, state-wide, country-wide, and international programs that work to feed people.  P. 66 NB</vt:lpstr>
      <vt:lpstr>Answer the following questions…p. 65NB</vt:lpstr>
      <vt:lpstr>Computer Lab Room 801 December 8th &amp; 10th</vt:lpstr>
      <vt:lpstr>12/9  Solutions to Feed the Need: GMO’s Obj. TSW research the pro’s and con’s of GMO’s as a solution to decrease poverty. P. 68 NB</vt:lpstr>
      <vt:lpstr>11/10  Who Controls the Food? Obj. TSW have a greater understanding of how countries can import and export food. P. 68 NB</vt:lpstr>
      <vt:lpstr>Who Controls the food? P. 67NB</vt:lpstr>
      <vt:lpstr>GMO Research Activity P. 69 NB</vt:lpstr>
      <vt:lpstr>12/11 Pro’s &amp; Con’s GMO’s Obj. TSW create an argument for or against GMO’s. P. 72NB</vt:lpstr>
      <vt:lpstr>P. 71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Mc Allister</dc:creator>
  <cp:lastModifiedBy>Jennifer Mc Allister</cp:lastModifiedBy>
  <cp:revision>15</cp:revision>
  <cp:lastPrinted>2015-12-08T15:41:29Z</cp:lastPrinted>
  <dcterms:created xsi:type="dcterms:W3CDTF">2015-12-05T22:50:52Z</dcterms:created>
  <dcterms:modified xsi:type="dcterms:W3CDTF">2015-12-09T15:14:36Z</dcterms:modified>
</cp:coreProperties>
</file>