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3" r:id="rId5"/>
    <p:sldId id="264" r:id="rId6"/>
    <p:sldId id="265" r:id="rId7"/>
    <p:sldId id="266" r:id="rId8"/>
    <p:sldId id="259" r:id="rId9"/>
    <p:sldId id="262" r:id="rId10"/>
    <p:sldId id="267" r:id="rId11"/>
    <p:sldId id="268" r:id="rId12"/>
    <p:sldId id="271" r:id="rId13"/>
    <p:sldId id="269" r:id="rId14"/>
    <p:sldId id="272" r:id="rId15"/>
    <p:sldId id="273" r:id="rId16"/>
    <p:sldId id="270" r:id="rId1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WZwbVJCNec" TargetMode="External"/><Relationship Id="rId2" Type="http://schemas.openxmlformats.org/officeDocument/2006/relationships/hyperlink" Target="https://www.youtube.com/watch?v=2MUnGBXjtG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google.com/url?sa=i&amp;rct=j&amp;q=&amp;esrc=s&amp;source=images&amp;cd=&amp;cad=rja&amp;uact=8&amp;ved=0CAcQjRxqFQoTCJPr79D51scCFQIoiAodHZcOmw&amp;url=http://petroleum101.com/what-is-a-petroleum-reservoir/&amp;psig=AFQjCNFOStnrBQRX6yy9r5DUNUlLWnzgig&amp;ust=144123518026266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Farm-to-Fork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3</a:t>
            </a:r>
          </a:p>
          <a:p>
            <a:r>
              <a:rPr lang="en-US" dirty="0" smtClean="0"/>
              <a:t>Compost, Fertilizer, F2F Brochure, “I believe” statement, Elections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jmcallister@wusd.k12.ca.us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9/2  Three Types of Soil</a:t>
            </a:r>
            <a:br>
              <a:rPr lang="en-US" dirty="0" smtClean="0"/>
            </a:br>
            <a:r>
              <a:rPr lang="en-US" dirty="0" smtClean="0"/>
              <a:t>Obj. TSW learn about sand, silt and clay to understand how nutrients are held. P. 26 NB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three textures of soil?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properties might the three soil textures differ in? What would sand be good for?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could you determine your type of soil?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4" y="3515933"/>
            <a:ext cx="3618963" cy="271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5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25" y="406928"/>
            <a:ext cx="4999012" cy="1303867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Ribbon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Types of soil</a:t>
            </a:r>
            <a:r>
              <a:rPr lang="en-US" dirty="0" smtClean="0"/>
              <a:t>:</a:t>
            </a:r>
          </a:p>
          <a:p>
            <a:r>
              <a:rPr lang="en-US" dirty="0" smtClean="0"/>
              <a:t>Sand, Silt, Clay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403" y="406928"/>
            <a:ext cx="6864612" cy="578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1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823" y="643944"/>
            <a:ext cx="10882647" cy="1642055"/>
          </a:xfrm>
        </p:spPr>
        <p:txBody>
          <a:bodyPr>
            <a:noAutofit/>
          </a:bodyPr>
          <a:lstStyle/>
          <a:p>
            <a:r>
              <a:rPr lang="en-US" sz="3200" dirty="0" smtClean="0"/>
              <a:t>9/3 Porosity &amp; Permeability</a:t>
            </a:r>
            <a:br>
              <a:rPr lang="en-US" sz="3200" dirty="0" smtClean="0"/>
            </a:br>
            <a:r>
              <a:rPr lang="en-US" sz="3200" dirty="0" smtClean="0"/>
              <a:t>Obj. TSW  Learn about Porosity and Permeability of soils and how to create healthier soils. P. 28NB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porosity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do you think permeability is?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might they be important to soils?</a:t>
            </a:r>
            <a:endParaRPr lang="en-US" dirty="0"/>
          </a:p>
        </p:txBody>
      </p:sp>
      <p:sp>
        <p:nvSpPr>
          <p:cNvPr id="4" name="AutoShape 2" descr="data:image/jpeg;base64,/9j/4AAQSkZJRgABAQAAAQABAAD/2wCEAAkGBxQSEhUUEhQUFRUXGBwYFhgXGCAbHBwYGhwcGh0YHBwbISggHBwlHBwYIjEhJSkrLi8uFx8zODMsNygtLisBCgoKDg0OGxAQGywmICQwLS8sNDQsLCwsLC8vMi8sLDQsLCwsLCwsLC8sLCwsLCwsLCwsLCwsLCwsLCwsLCwsLP/AABEIAKwBJgMBIgACEQEDEQH/xAAbAAACAwEBAQAAAAAAAAAAAAADBAECBQYAB//EAFEQAAIBAgMEBAkGCA0DBAMAAAECAwARBBIhBRMxQSJRYfAGMlJxgZGhscEUI0Ji0dIkM3Jzk7LT4RUWNENTgpKUosLi4/Fkg7R0o7PUVGOE/8QAGQEAAwEBAQAAAAAAAAAAAAAAAQIDAAQF/8QALhEAAgIBAwMCBQMFAQAAAAAAAAECEQMSITEEQVETImFxgZHwQqGxIzJSwdEF/9oADAMBAAIRAxEAPwD64o81MChL31/fRb9+5ryzpkUloHfvpRXbv3NBJoWGIvjsekKhpCVBYKNGN2PBQALkm2gpRvCCDIsgdmDlgoWN2e6aODGBnGUizXAtzo+0sFvd3ZrbuVZOF75b6acONZv8BSJKJ4pVWQNN48ZZck7I5BAKnMGjUg3tx0p4qLW5nZtYXEJIqujKysoZWUggg6gjXgaYHfvas/Y+CEEMcSksEUC50JPNiAbC5ubDQXp/N37mhKr2CEBrzC1RH376Va3fvegKLOfSeA760QfZ7vNXmHHv8aoLVuww1GTSuIuWHf40YHTv9lUk76furMVLcyE2tCEV85ysJLdFtd0GL6dgVvPavQ+EcDK7Z2ARVc50dLo2isgcAuCdBlvrpWePBp7BDNeNd+Ixu9QJxIDmN+llL6WA0GtN4zYW8sd4VKxRopC3s0TiRXsdDqB0af2h3DTbdiVVLCYEhjl3EmcKnjMyZSyqPKIAqz+EMCsBmJvk6SozIBL4jF1Uqoa9gSRQpdmTMwk36LLkaJiIrqUY3FlaQkMp53I11FCTwbRYpIkchXSGMXAJUQiwPHUmjUfIG5DkW3YDMIwWz52iF42Cl0uTHny5M1lY2vwF68nhLAwLZ2ChQ4JRwGS4AaO4G8BawGW98w6xQm2KCVObhiGxHAa5g65OP1zr2UhhPA9Ei3QKAKE3TrCFkUxOroztch7FFuLAG1ZaXywbmi/hAm9jj3cwMgdrtEyhQhF82YaDXjwqF8IoSpbM+gUgGNwziQlUKKQC4Y6C1RidlPIY2llDFRIj5UKq0coAKgF7qRlGtzxOlKYbwayIAjxq6mMpIkIVrx8N5Y2e4JBtl4ki1Goh3NHYO0ziN8bWCTNGt1KtYIh6QbUNdiK0ye//ACaz9kbPMIkzSGRpJTKxKhdSqrYAE6DKO2tC3fuKSdXt8Ao9fvpV46oO/e9FHfvegBkEd7fuqp797VJNVvWsyEcVtNUkEVnZyAxVEZsqk2DNbRQTe1+Nj1UqvhBCWtd7HOEbK2VzGCXVGvZiArefKbXtRJ9mtv8AfRyFGZFSQFAwZULMvGxVhncXHlcKTj8HrZVMrmOMyGJMo6JkVl1b6QUOwA07b03to24T+M0GRnO8ChUfpRsMySNkV1B1YZj56v8Aw/FYkiQMHEe7KEOXZc4AU9adK/CwN7ULEbBDqil2GWKKIaco5EkB1PMoB6artDwfSZ3dmGZpFkXMquoKx7ogq2jKVv1a8DR9qZt+4xDt6JyojEjswzFUQkouYpd+AXpKwsdTka17UCHwkRlu0coYyPGqZbsxjLBiNeACm97WuBzFWg2Ju3EkUgjYoscgWNcjKrO62UeIQXfUH6Wt6FiPBtW+ncLK8kYaNXVd7cuhDeMCxuDoRYa0fZYNyu1PClFgd4A0hESyA5GKLnHQDm4tfW45c7V0pGvp78q5rE+DYZJESVo0lRUlVEUAlVy5l6PQuLAgcgOFdHfv3NK9NbBp2EUeevVCjv3FTUZ8gZAFZPhXj2giVkdY7zRIXZbgK7hSbHsNObS2hFh4zLMwRAQCxB0zEKOAvqSB6awsR4SYDEKtps4V1cZEc6objghuOyqRW6dbGYou25C+6OJXd78xjE5U1G5EmS/4vNnJXNb6JFr0vhtt4lxnVgwjgnlCqo/CDFKyRsp+irgA6delbH8ZcJbLc5fJ3MlvVu6t/GbDeU/nEMunqThwplJeDL5i/gvj5ZSxkkikTIjKQ8ZIc5swtHwS2W19fGuax28IJLRI2IRWOKWKaS0bRBGgmkG7YC3FF8fUc7itxPCrCWurvY63WGWx7bhdfPSeL27gpDGWZ/mpN4oEMgGYo8ZuMmvRdqKavdDU6MnaPhPLHC5WYZ4/lDRy2jVJUhy2JupzHMxS0dr2JuNK2JdtyZ8URKA8IO5wwy3lG4Eiub9NgzlgMht0Lcb0SPwrwZClXLC11Ihcix6iI+rqov8AGrDXBvJccDuJdP8A271m67Aa+JkxbaxG5aT5RCU+bbMJYd5qrl0To5ASApUProwvzrt8NLnjRhchlVhmFjqAdRyPZWEPCnCW1MnH/wDHl+KUdfCzDtfKZmsbHLh5msRxBsmh7KzuXCFe3JrNQS3fuawx4ZYVvFMp1IuMPKdeBGkZ1vy7Kg+FeH65/wC7T/cpKa5KJo6FW81eY+b2Vz48L8N/1H92n+5Vv44Yb/qP7tP92hT/AD5mKeEOP3UuHUzLBG5kDvZfoqCozMCFN+Z6+2skbdkMYMuIEA3crRS5EG/KSukbdJSDmjCPlWxO80rRl8JcIzo5+UlkzBfwaf6Qsfo66AVZfDbCtqDMwBtcYeY6g2I8Q8DpVIulx+bgaEcXtbEhZ5MxUp8nBjygCPfCPeyMSpIyAsRe4GpINaGCx0pwk7/KICQW3MpkDqoyrbeMqqt1ctqF4Zb3qB4ZYX/qP7rN+yq48L8P1Yn+6z/sqN7cAqjITwhzNh1fFtBG0eJLyM0ZvJFLEqlZMuQrZ2sbC4HXVf4yS3w13yyE4YSI2VQ6zSBGdYipfxDcnMAp011rRm8JsGJFnb5QGRGjDHDzgBJGQkWyAXLIlqe/jPF5GLPmwk/3KaKb4X5uLaXLMabbcm4kZZx8oDASwnKBAhmCFiuQsMqfTa4N81rV5dryKIC+IikRpXXLFIjyOCyKljkAkCXYOFANiDfStCXw4wasEZ5FfyWhkDebKVvRp/C7DoLuMSq3A1w0w1OgHicSa2mS/SbVG6s3yO//ADapUVz8fhdh+QxH92lH+QVf+N2HHLEf3eU/CoModCorx9Nc0fDTCjS2I4hf5NLxIJA8TiQDbzUT+NsHkYn+7S/cpnBoQ3ie/c0ntSQrDKymxWNyD1EKSDxrLPhbBbxcT/d5Pu0N/CfDyZoiuIa69IbmTxWuvULXsfVWjFt0kHUo7sx12tNlDQzPNfC55yUBMUuaEDKoUWORpjkN/wAWPSZsXK77uGeRoDNCqzgKWuyymVA2WxACxnNbQuRyrXj8IYgoUR4kAAAfMvyFhz6q83hEn9Hir/mG+2ruE/8AERSj/kZmysXiXxWV3RbSyq8TMcxhUMIysYjsCbRvnzm4Zh2AXhDtaWI43JKxK4aV4sjfimSMH5xCvEtqr5je5Fq1x4QJb8Tiv0DfZQcZtiGWJ4pIcUUkUqy7lhdWFiNBcaGssc7vS/sFzh5M+XazKZMk0s0WWIM5OTdys5BBfIci5RdhYldOF69s3acjCL5TNJGlpQrqMud1ndFDNkv+LCEaDNmJrTxPhdDGuaRcQouALxNxOgAF7knsrx8LIrmyYknsiJ9xNLO4umgxalwzJw2KxTma88cTBZwQzFihBIiYR7oBQot0gzZgb68ul8HMWZIFYhwbsOkxe+ViMyvZcyG11JAuCKQPhXF5GI827+Bb4VP8bIuO5xXadweQv7qRu1QaOjVu/c16qYWcSIjrfK6hlv1MARz7a9UZbPcBg+Hf8lH/AKjC/wDkxVyOJ2bCxuY0J67AH1rY113h4fwUf+ow3/kxdtc09zwv59f30Mr2X1HivJnfIWX8RKynkshMkZ7CHJZfOpFDxGJE0OUdFncQuul1JNpBcKdQmYgjsNaAv2j0H91ZW0YN26zA2UOhlXlYBk3guRYqGF+sL2UsGm6YzNdSBw0AHVbTsso0+yp3hHM9fE+rxhQ+PMHzEG49ZqSunnty+xaQIhs6YRxlCwAiZoxrYZVN0Gr20QrTmGdXbQgjnax9yms6DBIZZ2MYLZlJYqSbFE01XTh2U1Fs2IliY0B8oAKw8zAgj1086sCs1hJYdXVxH3KVli6WdGaOThnTmOphbKw/KPmIoGzWJMqXLiNwqsdWIKK+pUakFiL9lNScRwv1H95v7KybxytPcDSkqZlpiXSVxKFCStdXU9HecxlLEoWte2ovfXWnwR3X/bPvqMThw6lXBKnQ8fR1WI01rKnklhsbpKlwCznK6A6XYjNmA0ubC3E8zTt+o/iZJRRrqT3B+5Rcx73+w1n4ydoFzyREC9gVaJrnkFGYMx7AL1Bxcj+JCV6jMUQa9i5m9FhWninF1JUaM1JWmHxs7KvQ/GMckYN9XbQa24DVjrwU0JHOHRUkjdFVQoZbyIbcyyG467sBqaEuz2LiRp3zgFQI7RqAeOXQsCeGa96P/BsZtmBk/OM0h/xXqkXhUKldiPW5bcF8PjUkF0dXHWrA+zeGvT4xUtxZibKigFmPUASQLcSSQBzqJtmxuAGiU24dE6eY6W9FL4HDBJpB09FTKHd2spvfLnYkAsOA00FRSi1sUss6TSFD81GquHtlMhJXVQSABobG1zqBrTrRym+bETG+nRVVA05Whv6bmrDtt6bfE1SV1RS7FbAXOi+rgdeqmjmnFaYuhXji3bQngIFUSQHKyrbioBKsL9MZgC1wdba3HOvYMuzlGzFMNpGTzMgzAk24pGQguRxvrTGzYWAZ2BDyHOwudNAqppYaIFB7b0KBQs8i6fOBZBpc3UCNhzOgEZ9Jp1kfuinygaU6b7D8bDr+PuLe6r5tf3Ee8LUMDzv6f9TfCqheq3o09wrnHsRxXi4pvJSCUWtf5t3Y/S6gR6ad3g6wdetfv1GFF8SY2BIkw7hjrwR1BHH/APafVQNlFt0qsWzp82518ePonTPztfzEV2546sMJ/T9yEJVlkmHLDrHs7+2rbJkAnlXyo0Ze0Izq3DjYsv8AaFDYmw1PrP36Br8owxXjncNoPEMUhPXpmEfsrdC6zoPURvGza2njhCmaxYkhUUaFnPBR0ewm/IAmsVopJL792bnlTNGi9gCgM3nYnzCiY47zFG9ssKhV0HjyAMxsVI0TIAfrN117dDs9Q/Z1frupk56IukiHTYFp1NCo2dGPFBjPlKxU+vMPUb1obO2kwcRTEMW/FyDKMxH0XANg/HhoddBwqqLx5ez4CqT4cOjI2ax7Tccww6YsQbEHrtXNg6ueKe7tdy2XBGaoti2zYs3N8kMZQeSZHmDNpfU5FH9Xtoj9tvT/AKj8KWMzOIZXtmObDzflqSytrcWJVjz0lFM5SOFwOy492T30euT9W+z3Rum2x14PC9uz09XZYVWe2VvF8U+T5PpNSqc+PDWw9+U/rVE8nQYXPA8z1dRf4VyL+46GjuPB8/guH/Mx/qDsr1V2C34Lh/zMf6i16qZV72SozfD0/gn/AH8N/wCTFXLM1+Xs+1a6fw8H4J/38N/5MVcubdnrH3vhS5P7V9R4nmFuA9n+mpV7Dn6/stVSw7kc/wCvUZAefuPuzVEYytrYRY41ZMyhGUsgdwpRmyuMu8sLKxbQDVaYkw5iN4iCPpI7aW8pWN8nmNwatttfwaa1/wAWx4HkL+T2dde2n0ysOvzmsnHSIEZv7RKr5mbqqytpfP8A0KxDAYuxMkkRRZbMhtcKoUAB7R9BtL9WvGn4tsR/zTiV+SxtmN+V8tso6ySAKaJHm9I+/VoQAdLez4XPsrOaYadGXs/Chr5rpiVN5GUgks92ve7CSM30BHK2hFO/LmjFpxl4ASLcRnz8N36bjXjyqcQQsyXNrxPe9wCoZLE5so0JPP6RqG2lANN9Fr9dT+rf30W2wB2INiANeYsR6CEN/XRRe2vDqJP3l09FZUuFUsm4OV3JylCMhUaszKTlIA04AkkC9TPjGTMhnhDDmI2ZgO1VLAHz6UNPg1l9kwqpY8WjZo0ZjciMWKot5Oiqg5bDydb1oCTtHr4/4xS2y3jyWicMFuSQSTckklha4JNzrbjXn2hGDYPmbhlQO59SA+umkpTlw2zJpIY3t+Y/tf7lTn83LmPtPupDD4+SUXihcqSbO7ZFNja4Au9uPIXq02FncHNPux1RJw/rS3v6hS6adPYKYeWVUXM+VVHFjYD17usl8Rv5QEimKxG7SRgI2a18iF1XTUE8b2A7ae2fGIGzSIJ7EHeXzSDXU5GYg/8AbseyhbIxceQjMoKswbNZSekTnIYBukLHXrPVXSoRxxU4u3/BLVKTcWqDPMyqrRTZs0gj3cseWRWN2IbIVsQgZvE1AuDRlgJIaZw5U3VOCKeTAGS5YdZ4cgKRieOXFq0ZDBImuR4rFmULYgZWKrnF9bbytwqbc/b8LVPNJWnGNbIOOLV27Bk35X9R9ytSWOjZ5Yt3cyIkkirfx8pRShueYa3DiRTxAPf7TXthoJJJJRbIF3SEW11DSMLDhcIt7fQNP0eL1MqXbexeonog2VgmDoHTxWFwbEevorYjmL1O96yD6Qf8xpCfEXkaTDIXjP4zVVDN5UNwNeOYmytYWN71GI2qoBCB2l4CIh1YtyBzEBV+twtzqeXEozaW4+OeqKYzFi1ScMxCqkLl2JFhneMKDpxYq1uvLQMfjVzmVA6hgA+9jeNGK6K4cpZCBp0gARl1FqWwsSsyMWLkozvmAHzwYIRlYabsDKoBOjk63udKV0VSzkZQLsTl8Ucb6a11Ty+lBYavz9fBCMNc3kuge+cccPOD1Bc3HqZAV9ND2di1E5M/QcDIgNyqlrMVMmXJvWGTog6DS5N61diYcph41YWNibG11BYlVPmUhbdlY2BTOJM4vmmmDAjiBK6gHon6AXn1V0Tx4+lrIlfz7E4zlnuDYzfLNOp0JcSAdauigHxhzVh6KKHHWvrX79JmP5hmzEvBLkjYnpZGMd4iSblRmy9fQXmKfOmmvrb71cXVw0zU1+rc6MErWnxsVDDll7eHwJqw52B6tAfgprxv1+0/F6gAHq9h9965C31EMVJk32hsrQYgk9WbdStqAeiigk6cRWj6r9lifZc0EWWeJmAKPmhcW06YBW/RAIzLl4/TqzYaaHoLG86DxCrLmVfJcO4GgsAwvcDUXrvlhlmwxlHdrZnNrWPI1LvuFNudr9tr+039lIYrHjK+RkAUEPIzWjTTRdB0pD5AN+ZtRMVh2WMyTnQWCYeN7B3awVZHGUm55Cwte97VEWAAUs2VnCm1lGVBY9GNQpCr2jU8zU3gWFp5OfH/AEdZPU2h9z6BsA/guH/Mx/qDtqajwf8A5Lh/zMf6i9lepJ1qYxleH8gXBksQAJsOSSdABiIjfjXFjbKN+L3sp+or2/tMyp7a7rw3DfJGy8Q8RBIJFxMltBxF+VcR8sdejOpQHQSa5CTy1S6G/I6dtRlTiOiibRk+lBOB1hlb2Ca/qvVZttxi+bfeYxScSbDjcXua0VQ9R7dD9yk9pi+7SzdKVPK/mzvfJHkAemkjTe6GENqyu8ZvFkiJAlLZd5kJAYqoBAFjqS1wL6Xp3BJ85MxA8YRiw4KijTxfKZjftFNSpmBVhowIN+YIsfGYcjWFszG7vNvLhCcu8YDLvYxu3vropyA5jYFs3ZVI7xaAb5J629Z++KVxuJZcqoRndgi5tQNCzMRmN7KGNuZAoyajom4PC2o9BA91JbSmOZFjVnlVg4TW+QXDk6aXUso62IpIK3Rm6QeHZMd8zLvG8uTpH0dEBR2KRWhHGCOv1H35/hURTq6qykEHgdPVxJuOYtpVidNb+m/xsKDb7mMnaOAVWWSONc9wjKTlVhJ0QzWK6hgp4agEVoYLBrEiolrDibC7Hmx0bU/ZSj4lWnjiDLoS7AEakKQqDLfpXOa3UvbWmQe303+NqeTdJM3cTx2zI5ltIinqYKMwPG4bd+zhpQcXjG3YwrgI8jBAyLlV4tS+UBbq+QFSANM9x2Pkeb2fbSW1kAjDjLeJlkHi8Bo/Pmhb2VXp88oe1dyeTHGe77DUcXCygDl0f9vqq4Ts9lv8g99UAA8nj9WrZR2f4fhXOUKnTmfWfvilsZhY5bGRVYjVWJ6Sn6rby49dO2Pb6L9nUKkgm5Gb/FRi2tzUZGJgmzI8cwdkDBRKBbK+W6Zka/FVIJuRbjrVsPtV2Yp8mkzr42UoQOq7FfpcRxuL07iZN2rOxYKqlmJvwAuefZVdm4fLHd7bxjnk4eM3K55KLAdgqssjmrnuKopbRBSYaSQfOPu0tqkZIJ88nRP9nL56GQ90wyyM0LKcykXtGhUZVZQSAxIFjfQNrWloOFvRb4Ck8W27lSRtEIKMSOBJDIxLE2GjC/Wy1seacXUdrBOClu0M5uXDqF/ZbMfdXgp7g/coltLi9uvW3r0FZTbTUsFjjZyQSpyhUsLDMHYarcgXW/O2tIot3sNdcgUXLM0hvYzGIdV2ghfrFhmiI15ntq+05XLIiWNmjL31ALNaMEZrNrmbKbX3YHOrYfCuiFTaZXOaWMk2Lk5i0TC2Qg2sDp0RwNaOGwsU0Dxw5o3zBjnuHWVSCrvme7aqNdQQNK9LDihlalF7pLb4o5MmSWO01yxU4c6nfz5/L3ut7eTn3duzLak2MiytnljRZCt5cubpAZcxAeyOwAFyCtwDpwrWwcxdA1mB1BHS0YHKy8dbMDrRCDre/UQc3D0vqPtrkXUTi6nuu6Zf04tXHYnauGWLDpGgsglitqTcmVTcnW5Lak2N7mqFT1ew/cq+y8EJMPLAbhVdo0IHiqAjpawPiFhbXgoFAwhzKcyoHUsj6C2ZCVNgRwNr8OBFdXXrUo5Fw0Q6X2uUHyFseoj1/dFVLdvt+0irmIdQ9AHwSpVDy+PwUV5h2AJoVkBVuBHIgEHkQQSQQbEHrFauyMQ0kQL+OpKOfrIbZtR9IWbj9KkXcjibc9SbADidXHupnYKHdFyLbxy4uLHLoqnXrVQ3H6Vep/5cpamuxw9dWlPvYttNi86LxWFc5Gv4yToqdLjRBJ+kFROegR9U8T2drUOAhnmfQlpWHL+btFbXMfoGiy3ykajo9o5f1a5Opya8zfxOnp4acaOw2G34Nh/zMf6i9ler2wB+C4f8zH+ovbXqLVtjCvhmPwST8qPq/pErkHRToQCCLWstiOq1rV2HhgfwSXzp/wDIv1q4jHzsqEqMzFlReNszsFBPHQXudeANcsldBT3FVlXDkI7fNNcxE2JUjUx8y2mq2F9COQouGUyPvWXKqgiNSAG1tmdxY2JAAA4gXvxo2EwAQ5jmeQixka+Y+bQBR9VaPfuT9rChKS7DFhy9XewFI7JU7q+pDPK30tQ8ruPpDk1X2jickbsCMwBy3sekeio8Y/SIo2Hw4RFReCqF69FFr+Kbmj+kwq2y4Sb7qPXqAH+a1NYXCpGLIiL+Sqj3JqameQRqWchVHMgjjy8Qa68KWDyyA2vCnJiRvD6GOVPTc9grK2akikuHJnbdu8VkDSZLdN2ay3VrLoqtyucw10pj5I58aVyOpAEv52QZvUwoGzYAssoUs3Rj1Zy5v0769Ls0FgK1LdfHt/eb+ymk6pIFCx2dHkMWUKp104huIe7MxzXsb1fZ8heJWa17G5AFiQxXMLJwNr8edRtCdlWyayPdYxqLtY6k5RovjE9QpaKZoY1V4uiigDduJDYW1IbKx1udAeNDmITT14fb9lZPhOWaCSNeLxyE6nRI1Lu3jHqC+d6vFtqBgSr57G1kQsfNYDjVtn4qFklbEExtMhjs6OoSIgjKWsFuSSWI7Byrp6TC5ZFq4W5LNk0xtD5PDjw+t96ozHmTbzn9pSmzMWJY1a4LDotYg9NdG4Dr18xFOlfP7fgK5ZJptMqnZQ6nl7PtNQAD/wAD7hqZGygkmwGpJuB6zpWVJjDMSsILRA2kbMEY2+hGW67gFuom2tGEdTM3R7aEu8ARFLIZER3AGUdIEqOhdmsDe17a3rUDHtt5iPgKUxuPi3aKqmMxOr7pgAcgurFLHK9lYtoeWtM6ciPRl9luNdPU4Y46Ud15I4cjnd7Bsw5n2/bIfdUMuliLg8iNCOo9FR/iryg25/4vsoU84jRn06Cljw5C/aa5FuWAbL2Vhys0skcYQO1rjoqsahWa2q2zh/VVcMWdmmZSpcAIpBUrEviKdVF7ksfyrcqrEhdI4RrFEAJGNvnZR4w1t0A9yfKPYNdFIxfl6LdfYK9Dq8yUVij25ObDBtvI+/AH1esfGSqx9CeF14sTE1iNVZWYXs3JlFvOeunGB7eH1v3UBgTNhxr+Nzc+CxyHmT1iufpJP1o15K5q9OV+AeEFzKdLGaU8uGcjn2jrpnL3ty/R0DAjKXiNw6SSEjUEq7s6sBcEqQ3HsND2nMMpjzBSw6RNuhHfpyseQAvY82KitkhKeZqt2zQaWNM0vB5bwCQ/zrNLw+i5OS/R/o8mtZ8j7iSQSBlVpGdXschDkEgsospBJFmtewtei4zaqtGEw4lQjLpu8r7kDUxBh0iOjcAXAJ0qMLi5soMc6SKeBkS5t1Zo8nbxF+Ner1MsOhY5cdn2OLCsik5r7ATtCLk4P5Jze5q98vhAvvYrdedPdnJv2ca2Nm7TZmMci5HsWXKxKOosCQTYggkXUjnoTSu0dodMpCitIts8jC4jvqBxuz2+jcdprlfRYlBT17FV1OTVo07i+FwJns0issA1CMtjIeILC11QeSdW56aHdSQHQEE9hHqsCK598Erm8zGZramSxHoQAoPVyqr7OhtrEgtzUZCO0FcpB7RTYuuxYVohHb9wT6aeR3JhYRleZdejKx52tJaW+pA+nVntrw4HyfhekkZlvKxz5CYpiLXyqc0UthqSEezW8/AU6JAy3DXBFwb3GvV0zXH1OOsmpcPdHRhftp8o7LweH4Lh/wAzHy+ovZXqt4NrfC4f8zH1eQteqisNifhcPwSX+p+uvZXB7XX5tmAGZCJBfnkOYjUcwCPTXd+GP8jm8y9XlrXGzoGDLfxgV4jmCPLHurlls0/zsMuWWUAjQCx83PXktXvbgD6L/AClNm4jPEhNr5bMLjR10ZdX5EEcqbXXuD96pS2Y9im01uqg3sZYvK5OrD6Wuqimb+njxt9ppPaqk7pIyAzSAglCwAju5JUILjQDjxYVYRYgabyL9C4P/wAoF/RTLeK+oAWBgV5HdgC6OyKDboKOBUZdCy9LNzv2Voqeq/Dt+AFZ38HEEyLKxl4EuVysBeyMquBlFzYgZhfiaYwuMDHIwySW1UkG461IBzjza9YFNLd2jcFGLrJIchkV8pFmAsQMuUhydNAbi/E1LYifMIwsSZgWOrPlUEC5A3akkkC3n6qPicUEYKAzORcIuht1ksECjtJ9dAjnkEpYwvlKBboVksQzHUKSba+ytD4gYzhsFZi7EyORlvYAAXvZQFNr8TqSdKbZjbifWR/mHupIbUivZiUPD5xWQetyFPor0u04wcqkyP5EYzE2/JUgctSbC9BqT5QeD2z2sZgDoJiePNlR2+n5TE+mmwe32/6qX2dCyoM187Eu9gbZmNyPF5aD0UyEPb7a0qv88BRn4rAXLNCwilI4gAq3UJFv0h28a9suKSYlXmRHUXdFh6Q5ZlZmZSp8oL6qf9ftpfEQZrEEo6m6OOKn0mxU815iujBlhGX9SNonljKUfa6YvicGgkKRAu623k0vzmQkXyxrbIJLEHgAtwdeFM4aEIoVbgDtN9dSSdLkm5v20rsqVm3u8CrJvWLgEEdOzAgk6rawH5NuVaBXvp8Aa3U5XOdduwMWPSt+QOJgVxlcZh1G/EdXSFj21nYJtwVhZyyHSF2PLnETn4jl1jzVqN6fUfgtZm1Y98Vg4X+cYkXKiNlK2UixJbr00OlRg/0vgo/JqCP6t/R/oPvrM2lMJmGFDEhyd6VJsqCzFL3sHbojLa9iTRYtkwqACt7aZma7cPKLXHotU/wWyKohkcCPMY0fpJ0uIJsG168x9NNDRdt/IEtW1GnFHltlGUAAAWtoNLeKnvqSb8wfSD/mag4PECREddAyhraXF+RtqCOFGJ8/t+JqTTvcKIWP6t/R/t1WBPwiEEcpeX1QL+IOu3poeLnWMXcgDgB0SSeoDUsewVm4iF2kAa6NIhuBYGOC63UkfzkrAA9Sxkcda6ulTjL1O0d/2JZ3cdHdmptDGJOehh0mVTYSSEKtxx3ZCFj5wAONKjC3sCkMaBg7JGLl2HimR2KkhTqBbiB1UzABYgAAC1hYAWtw0HDSiC9hx9tHL1mSbYsOnhFIU2riQsZlLC8REoNxcZNWtZydUzDtvRQuWfEpcauJVGniyKBfjzdJOXG9ExMZdWTXpKy65uYt10fDYdcTFDKxdX3YUlGKm/0lNhY2cHza1XpcbzYZY1zsxc0ljmpv5GXicURMBHYyKpRdLgSS8LgDgqK7kfk9dNYbC5FCgNYcyDck6licnEk3NUaCMTMqKAsK5ANDeSQCR2JYXLZd3qes60aw46epfu1HqHorEntH+SmL3e99y5a3Z59Pey+6pHXx7R+4H31Hm+PwtVG148fQffmNcpUY2BxnN+MoHHyYowefWKy8fLh7l4cRHEWuWD3EUmnjKbKM31lJvzBofym8TRKdZ5pQxB1ESFUkIvzuMnnbspwrZbCwFrAADkNBovC3bXr5uojDHCDV7K/scUMLlklO63O58GmthMP+Zj/UHbXqH4N/yTD/AJmP9RaiuRM6KEvDhj8hny2JCggE2BOdbAm+lcSdqoPHzxtzQrITfqGW4b+qTeu48M/5FN+Sv661yjLx059X+3XPOqVru/8AQ65MtN8JGkjifdm2dWJV5Dp84gJ6JAFiGIzdlhc77UUEKBMz2uE3bAkDteygdt7a07uuPR/w/ZFSeIidZFlVC1lyOoHStfMGXorcg/R5g9Y1nFqWzQ1NEYSA3MkuXOwsAMpCJe9gebE2JPOwHACnAPN7PgKTXaJdbxIzA3ALMIxcGx8Zw1r3+jXkjmfVpET6sYDH+25N/QoofMw+L9vrb7aQ2pICFTKsjvfdq+oFuLkknKo6xryHGp+TTA3V0ceS8dieHB0QW/smh7J8aQyLlmJ6YIOiAnIFNhdAOdxc5rgGmUe5uwxszBLCuVTcnVnOrE+cC9uQW9gLU6O32m/62Y1Q687+o/5mPsonDs8+nvyUjdu2EsF0I5dWtvVcCsiXC7maIpYQtnjyaEI0lm6N72VmS1usi3E1qKOrXza+5W99LbW/Fr1mSK1/zinnbkDyqkJNbXyCS2DhR2ceofcq4Hm9Q+5VUcda+sftKsCOtfWPvUmwbKEeb1f6Ktbvr9g99UdgOa+sfepLG40qSkS7yXkFsQv1mN9BzsdTbSmqzNlkw8rTyyxXYIqQvHcjMRmdiCWtmUOtgTbVhpV8XjN2pZ4pxYXPzTH23K8bc6Ns95o41VUjAHENnZmYm7MzBQASSTwPHsoO19qAxqs0ZiO9iOuqN018Vso1vY5SAdDxtXpvF0847S9yX3OTXmUt1s/2FJcPPMLs4gU8FQBpP6zsCFPYvDroR2WYgrxlpGS91IW7q1swuI7sxABFydVFbt+vv6yKCbda+z71eesjWyOmk+T2FnVxdGuOwnQ9RFxYjqNWnnWPpOwXtNtfNYXJ8xoc2zYpGu8aMeu2vrAvRdjLh4IIZHEUbsgOawzt5j47G1uF6v03TxzN70kSzZfSXHJTBbKjSASSGSE2LvZzbpMSMyHMuaxA0W99KTOGz9IQLr9LEs7sO0RqFVPWDT80rTsHZWSJTeNWUgluUrX4W+ip4cTrXja/L2X+NX6nqoqVY0vnSJ4cUmrm38rEYcI8bZldA/AXjvbsBeUso/JIqmEx+9mkcjLJkiVlv4pUyArfOL9Pea8xlPOnwD2+i/wFZOLRopzKM2UoWcC/ioVDntIBRrfUbrqEM08kXjb54Kyxxi1KjXicA8ePb/uUUEdns/f8aDckcW7PG4GjBj1n03+JrlZUgr2ez/bquzHMUuQ/i5mupsejLbUaqNHC3FuYPXVmA7PZSO1VAhkZcoZFMinQdKPpqdBe11FX6XN6WRS+/wAieXGskXENhmN5TrdppL8RwYoOY5KKMW7fb9r0PDi0ky2/nM47VkUODprbMWHHipo9z2+37RS501klfkOJ+xFAb9R9XwzUDFystlQXkc5Ywb2vxzHh0VAJJ7O2rYvEBLXDMzaIg6TseoAk+vgKc2PgchMkmUyto2Xgi30jXge0nmey1W6Tpnllb4RPPnWNbcmRgoQGfLcqh3Ktqb7snOx0IzNMZCdeVO3HWPSR974Uts5RksQMwaQPwvnzsWv0Sb319NOAnXUj0n7wqPUSbyOyuJVFHZeDQ/BMP+aj/UHZXq94M/yTD/mY/wBUdteqvcSPCEvDQfgU/wCSvV5a1yrAa6Dj9X7a7HwlwbzYaWOOxZlGUE2FwwPG+lc0dkYz+hX9P++oTi5JV5ZRbMTW3Z/h+2ltpSFYzktnboR+Kem/RBNuQ8Y9imtUbJxn9Cn6c/bQZtg4xmjJijshJtv+JKlR6rmkhje1/wAoLaA4WHIgRb5VUBePAach3vRCptxPt+Jpr+BsVb8TGf8AvL8UJqRsbF8oI/0w+EVBwkZNCAt2esfE0ljgFaKTQFXCG2XVZTksbDy2Q+itkbGxn9DF+nP3RQNoeD2MkULu4h00bWc/QkV+o+TTxxtS3M2iDfmfePebVKdns/0ge+mBsXF8oov0wHui+NXOxsX/AEUP6a/vjal0M1oVNudj57f5r1nbXjd92kPjgtNYEC4hF8t7C13KC/bW3/AuMH81AP8A+hvhGtewWxcYkryNHASVVFtOwso6TfzZ1LexVro6bHH1Fr4J5ZNQenkUw02dQyElWAYEZtVOoPjd70UE9Z9bfeq2F8HcWhfLFh8jMWUb49HNqy/iTcZrkdQNuVMfwJjBwig/Tn/69SnjqVIaMttzKxszjKqdKR+igOa2guWNm8VV1PoHOlthxkQRljd3VZJCebuASdWtztw4AVuYbYOLWUyGLDnoBFG+OgzFmP4jn0f7IpXCeDuNijSMR4chFCA79h0VFhf5nja3Oqzxx9JU93yLGTc34BkDqHHs+6apNh1dWRgCrAg6f6ac/gTG/wBHhv07/s6kbCxnkYb9M37Oo6GUsy9mTkqVJu8TGNz1kcGsBpmXKfSae17fWfvCgp4LYxXaRFwoZnLPeV7MpsAD81oy20P1iK0E2JjP6PDfp3+EFPkx07TFTM3Gy5Y3bQkKbdptYDnxNh6aW2TDZc5Go+bW54RxHdKAbgWIXN/WrXm8HcaxUlMNZSWAM7kFx4hb5nxVbpW5kDqqMN4OYtEVQmGOVQL759bC1zaDiePppktOOly3/AOZfIAw72+wfGqOe9/tenTsPGc0wv6d/wBlUNsLG+Rhv08g90FR0Ox7QmQOz2fvqmGW+JiAB6KSuTYfUQA2W+uY/wBk0+dh4zycL+nk/Y1XC7CxiSs+TCm6qgG/fSxZibmE8SR/Zrp6WKjlUpcbks6bxtIzWw24k3Vvm3N4TbhzaLxCdNWXsJH0aaA7PYf2dO7Q2LipUKNHhRfUETvdWHBh8zxBtQl2DjdAVwZPM71xrz/mNKbq4Qc9UHyLgclGpgSe0+37aX2kpdN2NTMd3xPit458c8I859XXWkNhYzycL+mf9hVsNsHGLKZSuGY5ciDeyDKCbsQdzqWsvmC9pqWDGvUTm9imST0vTyW2hs3eEOjZJFGUG2YFeORlzagHUG4I9NY2Ngkj/GToL6KIsOWdj1KGLC/baw5103yLGc48N+nf4w1jnwexhkaRjhCToLu/RTki9Dz3PM16XUZMEvckmziwwzLZukZeHwRJJs0St43EzP2PKAMo+pHbz1ddnIpBh+accGjtfzMLnOOxhWwNgYv/AKT0M/7I1ZthYr/pv0knuKW9lefKeVyu/sdihBKqMPO93fKN4tvlCKDZ0scs8akg5tLFTqcpHEC+hhyGAZSCCLgrrcHmLKeum4vB7FLIkg+TgrmBs8mqsPF0jA8bKw48O2vR+DeIUvl+TBWYsFLMcpI1A+b4FrtblmNNnrJFS/V3+ImO4Srt2Ol8Gj+B4f8AMx/qioo2xsKYYIo2IJRFQkcCVFtLivVOUqY0U6QxbvrSW3Md8ngkmyZ8ig5b2vqBa+U240+e/e1BxuFSVGjcZlYWYcNL9ljSd9xzCk2/IshheFBOZUjRRIShEiPIGLbsEWWOW4sblRrrVI/CKZpVw6QJvrzq+aUhAYdyQQQl2DLOnIWrXxWyIZGZnS5coSbkG8d8hBBupF21FjrU4XY8MZRkSzIHANyT86VL3JuWLFFuTc6U6cV2FpmW/hQPkvyhYpC24EwRlYLqAcm9tkvrb0cKmbb0kbmGSFN8xi3YWS6Hell6TFLqVKNfQ30tT2P2Kj4RsJHZEKbtb3IC+k3NT/AeHCsu7uHKliWYnoeLZi2ZcvKxFqZOFG3M2PbsplWEQpvN7JE/zhyru0STOvQu10caWGunbQZPClxCJ2hURyQyzQ2kJNo0MgVxlAGZRe4JsdNa3MLsqGPKVQAoWZTck5nsGYkkliQBqbnSqQ7Cw6FisQ6SspBuQFfxlVToobmFtetce5nYjtHbLo0gSLPkWFr6myylwzMFDNlULfQc+VbOFmDojgqVZQwKm6kEA3BPEdtqy/4IwyHd5SrSD+kkDMI7m2bNewzcL8DatHCGNLQR5V3aLZF0yobqlgLadBgPyaWVdgq7GlHf/ivd++tQO/fWpA79xQCSBp3+2ver2VI78agjv3ND8/cBHq9leK9+4qQe/c17v31omOa/h2UXdo03IxXyY2Zi+sm7WS1reMRdb8Lm9BfwllWJZmiTLJBLNEA5uN2ocK/I3U8RwOlamC2DFGzSEBnMskoa3AuxI01FwDbNa9XTYmHGe0S2dSraG2VtWUC1lB4kC1UuHgG5mYjbc6iU7uK8EKzyDOdQ+dlRT1hUN2Ol+VF/jAbMwRbDFw4YXNiVlEJzH6wEp0+rWji9kwykGSNWIW1zfxQbhTa2YA8jcVaXY8Dybx4lL5la5v4yWKta9swsNbX0raoeDUwWw9oPNvBIojdTrHZgyg3te4swIFwy6HWtI0DCYCOLNu0ALEEniTbhqbmw5DhUpiVLtGD01VWYa6K2YKerXKfVSOuwUFaq281CgxKuXCG5Rsj6HRsoa3DqYeujE9+5oO0MVYd+4qQuteI0rwHfuKxj3r9v2163b7f31a3fuKkDv3FYBW3m9n20LGSZI3cWJVWYA9YUkX9NMd+f20PExZ0db2zKVJ6rgi/Hto9gWc1J4RzRqjOsTb2BZYwlwELPFHZyb5lvKGLADxSLc6jFbZxCTfJ7RNLvY0z2YJlljmfxcxIZTCdL6hl4XrYwWxoIY8ixR6oEc5F6QAtqNdDrpwr0GzIUsEiRQGzrZR49subhxsxHmNUlKNvbyKkzLj2zLdHIjMbzSYcJrnDRh+mSWINymqWFgw1NVG3JmWLcojvJhBPlXys8SmwuLgB3OW4uUAuK249nRCTeiJN4fphelwsdbeikYtm4UtJGsEWYAbwCMC4c5hrbW5S/orXHwGmObLxIliR8wbMNSEKa6g9BizKQeRJ1FPDv3vSOz2SxWIALGxjygZQCvEAG2mvG3OnCOrv7Km+QrguDUVI78aipye5jH21E7zYZA0qxs0gl3bFeiIyQCym69K2oIPbWBFiJikfylsUFELhGiD52nSV0BfIL3yCMqG6JzMTXalzb/mrKfdT69PP5yCjilXFlHkledZo1whyoSE3hCb8BR0XB6QINwOIsdae8IppVaASyERtiCp+Thwxj3chIaxLcl1WxFjauoJtQZ4lYoWUEoSyk30axFx22JHpoxyJvg2lnFTnEEIM064e82R2E2fxl3Rfdje+LnIz6HS/KjyYfFZMSzSTtIsmFjQpmRSrJhjLIicrtvOPDpDTWu0Q9/RV8nfSn9X4AaOOTCTRuzK+Ibd4xI41aR2X5O4jz3BPTUF3OZrkZdCAKQwLYlY3eQzPJurTxWnBzs6jOrXKqEBc2h1K8NQK761qHnoLJtwHTucRBA5MW/wDlJiSScZkEwbdssZTUHfZSSbXJPC+lVMWKCsxEuYw4ZXYhi+7E2IzAlCGziNkzZTm1POu9y0JTei8lvgyjyZ3g2jLCAzs/SbKWEgIW+i/OnObajM1ya1QK8wtUZ9PVSatTYeEXA79xXOeEGCkkllymcKMKTHu3ZRvgz5T0bXYaaHQ8wa6MV7LWWzAcXilxLNIxGI35aE4XLnEYXJHvN4B83+M32bPrYi3KjYLCzq8cl587Y3Eq+Z3KjDlsQYyULZQtxDYgX14611oWiFNKdZPgLRyO1S3yhEnaZwcO5Iw28UZhIoUlUcm9iQCTa/GkUw+LLxb6SRHyQZWVHcZh+MDbtglybhs4IsdK7ZoVzZ7DNYrm55eNr9V6q71tfCoZKzkcPs6Vt1nOI6eMxG++ccfMA4gRDQ9FLbvha+lDXA4tYwYTPvWw+KS7szAOpAw5Ic2DADQ87612YNWRb2reo9zaTjBFKI7WmdHkQMCs6mKyPdwDJnfMwRSAcoJv10muFnKlpI8UZThIljZCynfqZbZip8YXU3a68b8a+gyi1CFHX8DJHF4jBYjO+YMI2ndpMqu2YmCBUcCNlYpmEvA8cunV1ezEdYY1dmdgihnYZSxtxI5GmQeFXCaf8Us56gpUUJ79zUd++tEItVb/AApAk276VIFVL6evmasGrAOW26gbFMjJPIDheisLMLOZGAbolbHqblSuG2bi98hxEkmcNAVkRCwyqqbxCQ4VcziQNdTcMCCbadiIVzZsozWy3sL5eNr8bX5VcpVddKl+bi0cds/YbEYYSibXemfNK/UQgbpeKNLAdQpNNl4pYk3e+Ej4SZZS0hJMoeHdi5bR93vQpuPPXdOtu/bUE2oeoxtJxpwEgjyiOR0eUFlMRG7tGRdEMpvmawLFrA6250qmzpijGSHEGZsNAsb5wMs6q4JbpizKSpLWOlxrwrukbWiMLC/fjTeptwDTRxOP2ViGfVWMJlnLhVzXZ93u5MudLrYSgG+hYG3Mdfs6IpFGjszsqKGdrZmIFizAEi54mmI0vUZtbfbSyk3sZKiQnfuK9Ug16pyg2zWf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302125" y="-890588"/>
            <a:ext cx="32004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95" y="3400023"/>
            <a:ext cx="4939976" cy="28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Farm-to-Fork Festival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Saturday September 26</a:t>
            </a:r>
            <a:r>
              <a:rPr lang="en-US" sz="2800" baseline="30000" dirty="0" smtClean="0"/>
              <a:t>th</a:t>
            </a:r>
          </a:p>
          <a:p>
            <a:pPr marL="0" indent="0">
              <a:buNone/>
            </a:pPr>
            <a:r>
              <a:rPr lang="en-US" sz="4000" baseline="30000" dirty="0" smtClean="0"/>
              <a:t>	Counts as Service Learning</a:t>
            </a:r>
            <a:endParaRPr lang="en-US" sz="4000" dirty="0" smtClean="0"/>
          </a:p>
          <a:p>
            <a:r>
              <a:rPr lang="en-US" sz="2800" dirty="0" smtClean="0"/>
              <a:t>Two Shifts AM 11:30 – 3:30</a:t>
            </a:r>
          </a:p>
          <a:p>
            <a:pPr marL="1828800" lvl="4" indent="0">
              <a:buNone/>
            </a:pPr>
            <a:r>
              <a:rPr lang="en-US" sz="2400" dirty="0" smtClean="0"/>
              <a:t>	PM 3:30 – 7:30</a:t>
            </a:r>
          </a:p>
          <a:p>
            <a:pPr marL="1828800" lvl="4" indent="0">
              <a:buNone/>
            </a:pPr>
            <a:r>
              <a:rPr lang="en-US" sz="2400" dirty="0" smtClean="0"/>
              <a:t>Please sign the sign up sheet, with your contact information.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873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9/4 Characteristics of Soils</a:t>
            </a:r>
            <a:br>
              <a:rPr lang="en-US" dirty="0" smtClean="0"/>
            </a:br>
            <a:r>
              <a:rPr lang="en-US" dirty="0" smtClean="0"/>
              <a:t>Obj. TSW learn how to create healthy productive soils.  P. 30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did you observe yesterday during the porosity/ permeability demonstration?   Emiliano, Where are my pictures? 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The 2-liter bottle </a:t>
            </a:r>
            <a:r>
              <a:rPr lang="en-US" smtClean="0">
                <a:sym typeface="Wingdings" panose="05000000000000000000" pitchFamily="2" charset="2"/>
              </a:rPr>
              <a:t>that had gravel </a:t>
            </a:r>
            <a:r>
              <a:rPr lang="en-US" dirty="0" smtClean="0">
                <a:sym typeface="Wingdings" panose="05000000000000000000" pitchFamily="2" charset="2"/>
              </a:rPr>
              <a:t>with dirt allowed the water to flow faster than our beautiful healthy compost,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 panose="05000000000000000000" pitchFamily="2" charset="2"/>
              </a:rPr>
              <a:t>What else could we add to our compost that we are improving that might improve drainage/permeability?  Phillip – what did you do yesterday?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82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39" y="170763"/>
            <a:ext cx="4422818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Nutrient availability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546" y="617402"/>
            <a:ext cx="6769122" cy="5586169"/>
          </a:xfrm>
        </p:spPr>
      </p:pic>
      <p:sp>
        <p:nvSpPr>
          <p:cNvPr id="5" name="TextBox 4"/>
          <p:cNvSpPr txBox="1"/>
          <p:nvPr/>
        </p:nvSpPr>
        <p:spPr>
          <a:xfrm>
            <a:off x="901521" y="2665927"/>
            <a:ext cx="3631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What pH is the </a:t>
            </a:r>
            <a:r>
              <a:rPr lang="en-US" sz="2800" smtClean="0"/>
              <a:t>most beneficial?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99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618186"/>
            <a:ext cx="11088709" cy="16678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8/31 Types of Fertilizers </a:t>
            </a:r>
            <a:br>
              <a:rPr lang="en-US" dirty="0" smtClean="0"/>
            </a:br>
            <a:r>
              <a:rPr lang="en-US" dirty="0" smtClean="0"/>
              <a:t>Obj. TSW learn about different types of fertilizers by taking notes and experimenting. P. 22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fertilizer?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How can fertilizer help plants grow?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are the three main elements in fertilizer?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496" y="2459865"/>
            <a:ext cx="4428546" cy="2952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04" y="4189244"/>
            <a:ext cx="3162892" cy="2445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49" y="4162487"/>
            <a:ext cx="1756232" cy="24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18185"/>
            <a:ext cx="10810621" cy="886545"/>
          </a:xfrm>
        </p:spPr>
        <p:txBody>
          <a:bodyPr>
            <a:noAutofit/>
          </a:bodyPr>
          <a:lstStyle/>
          <a:p>
            <a:r>
              <a:rPr lang="en-US" sz="3600" dirty="0" smtClean="0"/>
              <a:t>Fertilizer Notes 						Page 17 NB</a:t>
            </a:r>
            <a:br>
              <a:rPr lang="en-US" sz="3600" dirty="0" smtClean="0"/>
            </a:br>
            <a:r>
              <a:rPr lang="en-US" sz="3600" dirty="0" smtClean="0"/>
              <a:t>N-P-K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730"/>
            <a:ext cx="11016683" cy="4804645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Nitrogen (N)</a:t>
            </a:r>
            <a:r>
              <a:rPr lang="en-US" sz="2400" dirty="0" smtClean="0"/>
              <a:t> – Promotes new green growth</a:t>
            </a:r>
          </a:p>
          <a:p>
            <a:pPr lvl="3"/>
            <a:r>
              <a:rPr lang="en-US" sz="2400" dirty="0" smtClean="0"/>
              <a:t>Component of Proteins, DNA, RNA, ATP, and Chlorophyll</a:t>
            </a:r>
          </a:p>
          <a:p>
            <a:r>
              <a:rPr lang="en-US" sz="2400" b="1" dirty="0" smtClean="0"/>
              <a:t>Phosphorus (P)</a:t>
            </a:r>
            <a:r>
              <a:rPr lang="en-US" sz="2400" dirty="0" smtClean="0"/>
              <a:t> – Promotes production of blooms, flowers, seeds, and </a:t>
            </a:r>
            <a:r>
              <a:rPr lang="en-US" sz="2400" b="1" dirty="0" smtClean="0"/>
              <a:t>root development.</a:t>
            </a:r>
          </a:p>
          <a:p>
            <a:pPr lvl="3"/>
            <a:r>
              <a:rPr lang="en-US" sz="2400" dirty="0" smtClean="0"/>
              <a:t>Component of DNA, RNA, and ATP</a:t>
            </a:r>
          </a:p>
          <a:p>
            <a:pPr lvl="3"/>
            <a:r>
              <a:rPr lang="en-US" sz="2400" dirty="0" smtClean="0"/>
              <a:t>Transplanting</a:t>
            </a:r>
          </a:p>
          <a:p>
            <a:r>
              <a:rPr lang="en-US" sz="2400" b="1" dirty="0" smtClean="0"/>
              <a:t>Potassium (K) </a:t>
            </a:r>
            <a:r>
              <a:rPr lang="en-US" sz="2400" dirty="0" smtClean="0"/>
              <a:t>– Promotes cell-wall thickening, protecting plants against cold temperatures, pests, and disease.</a:t>
            </a:r>
          </a:p>
          <a:p>
            <a:pPr lvl="3"/>
            <a:r>
              <a:rPr lang="en-US" sz="2400" dirty="0" smtClean="0"/>
              <a:t>Regulates water use and nutrient movement in cells</a:t>
            </a:r>
          </a:p>
          <a:p>
            <a:pPr lvl="3"/>
            <a:r>
              <a:rPr lang="en-US" sz="2400" dirty="0" smtClean="0"/>
              <a:t>Activates plant enzymes involved in processes such as photosynthesis and respiration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1201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93" y="656824"/>
            <a:ext cx="11024314" cy="1629176"/>
          </a:xfrm>
        </p:spPr>
        <p:txBody>
          <a:bodyPr>
            <a:noAutofit/>
          </a:bodyPr>
          <a:lstStyle/>
          <a:p>
            <a:r>
              <a:rPr lang="en-US" sz="3600" dirty="0" smtClean="0"/>
              <a:t>9/1 Compost</a:t>
            </a:r>
            <a:br>
              <a:rPr lang="en-US" sz="3600" dirty="0" smtClean="0"/>
            </a:br>
            <a:r>
              <a:rPr lang="en-US" sz="3600" dirty="0" smtClean="0"/>
              <a:t>Obj.  TSW finish their Farm-to-Fork Brochures in the career center and email them to me as an attachment. P. 24NB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compost?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can go into compost?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Write three benefits of composting for garden use.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59" y="4216400"/>
            <a:ext cx="4572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08" y="4206875"/>
            <a:ext cx="3901440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480" y="2434106"/>
            <a:ext cx="2824766" cy="211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701" y="837127"/>
            <a:ext cx="2833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Farm-to-Fork Fall 2015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12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4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Mr. Hauptmann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8" y="1377554"/>
            <a:ext cx="5470525" cy="41028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Vice Principal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5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988" y="705237"/>
            <a:ext cx="9601196" cy="1303867"/>
          </a:xfrm>
        </p:spPr>
        <p:txBody>
          <a:bodyPr/>
          <a:lstStyle/>
          <a:p>
            <a:r>
              <a:rPr lang="en-US" dirty="0" smtClean="0"/>
              <a:t>Compost Notes p. 15NB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854" y="2009104"/>
            <a:ext cx="10689464" cy="421139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Compost – any plant material that can be broken down by microbes, insects, and worms.</a:t>
            </a:r>
          </a:p>
          <a:p>
            <a:r>
              <a:rPr lang="en-US" dirty="0" smtClean="0"/>
              <a:t>Adds moisture, nutrients, and biodiversity to garden bed.</a:t>
            </a:r>
          </a:p>
          <a:p>
            <a:r>
              <a:rPr lang="en-US" dirty="0" smtClean="0"/>
              <a:t>30% Green Nitrogen containing Compost</a:t>
            </a:r>
          </a:p>
          <a:p>
            <a:r>
              <a:rPr lang="en-US" dirty="0" smtClean="0"/>
              <a:t>70% Brown Carbon containing Compost</a:t>
            </a:r>
          </a:p>
          <a:p>
            <a:r>
              <a:rPr lang="en-US" dirty="0" smtClean="0"/>
              <a:t>Keep moist, turn regularly</a:t>
            </a:r>
          </a:p>
          <a:p>
            <a:r>
              <a:rPr lang="en-US" dirty="0" smtClean="0"/>
              <a:t>Add red wiggler worms, worm castings are good for the soil</a:t>
            </a:r>
          </a:p>
          <a:p>
            <a:pPr lvl="1"/>
            <a:r>
              <a:rPr lang="en-US" dirty="0" smtClean="0"/>
              <a:t>More productive</a:t>
            </a:r>
          </a:p>
          <a:p>
            <a:pPr lvl="1"/>
            <a:r>
              <a:rPr lang="en-US" dirty="0" smtClean="0"/>
              <a:t>Aerate the soil</a:t>
            </a:r>
          </a:p>
          <a:p>
            <a:pPr lvl="1"/>
            <a:r>
              <a:rPr lang="en-US" dirty="0" smtClean="0"/>
              <a:t>Help breakdown organic matter into usable nutrients for plants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1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8/31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8946" y="2434107"/>
            <a:ext cx="9827651" cy="3441761"/>
          </a:xfrm>
        </p:spPr>
        <p:txBody>
          <a:bodyPr numCol="3">
            <a:normAutofit fontScale="85000" lnSpcReduction="10000"/>
          </a:bodyPr>
          <a:lstStyle/>
          <a:p>
            <a:r>
              <a:rPr lang="en-US" dirty="0" smtClean="0"/>
              <a:t>Work in the Garden</a:t>
            </a:r>
          </a:p>
          <a:p>
            <a:pPr lvl="1"/>
            <a:r>
              <a:rPr lang="en-US" dirty="0" smtClean="0"/>
              <a:t>Plant flower seeds for the greenhouse</a:t>
            </a:r>
          </a:p>
          <a:p>
            <a:pPr lvl="1"/>
            <a:r>
              <a:rPr lang="en-US" dirty="0" smtClean="0"/>
              <a:t>Weed</a:t>
            </a:r>
          </a:p>
          <a:p>
            <a:pPr lvl="1"/>
            <a:r>
              <a:rPr lang="en-US" dirty="0" smtClean="0"/>
              <a:t>Add compost &amp; turn </a:t>
            </a:r>
          </a:p>
          <a:p>
            <a:pPr lvl="1"/>
            <a:r>
              <a:rPr lang="en-US" dirty="0" smtClean="0"/>
              <a:t>Add Worms to compost</a:t>
            </a:r>
          </a:p>
          <a:p>
            <a:pPr lvl="1"/>
            <a:r>
              <a:rPr lang="en-US" dirty="0" smtClean="0"/>
              <a:t>Add worms to each garden bed</a:t>
            </a:r>
          </a:p>
          <a:p>
            <a:pPr lvl="1"/>
            <a:r>
              <a:rPr lang="en-US" dirty="0" smtClean="0"/>
              <a:t>Dead head flowers</a:t>
            </a:r>
          </a:p>
          <a:p>
            <a:pPr lvl="1"/>
            <a:r>
              <a:rPr lang="en-US" dirty="0" smtClean="0"/>
              <a:t>Cut flowers for delivery</a:t>
            </a:r>
          </a:p>
          <a:p>
            <a:pPr lvl="1"/>
            <a:r>
              <a:rPr lang="en-US" dirty="0" smtClean="0"/>
              <a:t>Plant Cilantro – New garden bed</a:t>
            </a:r>
          </a:p>
          <a:p>
            <a:pPr lvl="1"/>
            <a:r>
              <a:rPr lang="en-US" dirty="0" smtClean="0"/>
              <a:t>Water</a:t>
            </a:r>
          </a:p>
          <a:p>
            <a:pPr lvl="1"/>
            <a:r>
              <a:rPr lang="en-US" dirty="0" smtClean="0"/>
              <a:t>Clean area by greenhouse</a:t>
            </a:r>
          </a:p>
          <a:p>
            <a:pPr lvl="1"/>
            <a:r>
              <a:rPr lang="en-US" dirty="0" smtClean="0"/>
              <a:t>Clean inside of greenhouse</a:t>
            </a:r>
          </a:p>
          <a:p>
            <a:pPr lvl="1"/>
            <a:r>
              <a:rPr lang="en-US" dirty="0" smtClean="0"/>
              <a:t>Move rocks to under water station.- less weeds, or mud</a:t>
            </a:r>
          </a:p>
          <a:p>
            <a:pPr lvl="1"/>
            <a:r>
              <a:rPr lang="en-US" smtClean="0"/>
              <a:t>Sign up on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63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965</TotalTime>
  <Words>463</Words>
  <Application>Microsoft Office PowerPoint</Application>
  <PresentationFormat>Widescreen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Garamond</vt:lpstr>
      <vt:lpstr>Wingdings</vt:lpstr>
      <vt:lpstr>Organic</vt:lpstr>
      <vt:lpstr>Farm-to-Fork</vt:lpstr>
      <vt:lpstr>8/31 Types of Fertilizers  Obj. TSW learn about different types of fertilizers by taking notes and experimenting. P. 22 NB</vt:lpstr>
      <vt:lpstr>Fertilizer Notes       Page 17 NB N-P-K</vt:lpstr>
      <vt:lpstr>9/1 Compost Obj.  TSW finish their Farm-to-Fork Brochures in the career center and email them to me as an attachment. P. 24NB</vt:lpstr>
      <vt:lpstr>PowerPoint Presentation</vt:lpstr>
      <vt:lpstr>PowerPoint Presentation</vt:lpstr>
      <vt:lpstr>Mr. Hauptmann</vt:lpstr>
      <vt:lpstr>Compost Notes p. 15NB</vt:lpstr>
      <vt:lpstr>8/31 Agenda</vt:lpstr>
      <vt:lpstr>jmcallister@wusd.k12.ca.us</vt:lpstr>
      <vt:lpstr>9/2  Three Types of Soil Obj. TSW learn about sand, silt and clay to understand how nutrients are held. P. 26 NB </vt:lpstr>
      <vt:lpstr>Ribbon Test</vt:lpstr>
      <vt:lpstr>9/3 Porosity &amp; Permeability Obj. TSW  Learn about Porosity and Permeability of soils and how to create healthier soils. P. 28NB</vt:lpstr>
      <vt:lpstr>Farm-to-Fork Festival</vt:lpstr>
      <vt:lpstr>9/4 Characteristics of Soils Obj. TSW learn how to create healthy productive soils.  P. 30 NB</vt:lpstr>
      <vt:lpstr>Nutrient availability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Farm-to-Fork</dc:title>
  <dc:creator>Jennifer Mc Allister</dc:creator>
  <cp:lastModifiedBy>Jennifer Mc Allister</cp:lastModifiedBy>
  <cp:revision>21</cp:revision>
  <cp:lastPrinted>2015-09-01T23:09:39Z</cp:lastPrinted>
  <dcterms:created xsi:type="dcterms:W3CDTF">2015-08-30T23:38:06Z</dcterms:created>
  <dcterms:modified xsi:type="dcterms:W3CDTF">2015-09-04T03:52:02Z</dcterms:modified>
</cp:coreProperties>
</file>