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-win.org/central-valley-salinity.html" TargetMode="External"/><Relationship Id="rId4" Type="http://schemas.openxmlformats.org/officeDocument/2006/relationships/hyperlink" Target="http://people.oregonstate.edu/~muirp/saliniz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KA 3</a:t>
            </a:r>
          </a:p>
          <a:p>
            <a:r>
              <a:rPr lang="en-US" dirty="0" smtClean="0"/>
              <a:t>Week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54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water is making me thirsty!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man dying even though he is surrounded by water?</a:t>
            </a:r>
          </a:p>
          <a:p>
            <a:r>
              <a:rPr lang="en-US" dirty="0" smtClean="0"/>
              <a:t>What is dehydration?</a:t>
            </a:r>
          </a:p>
          <a:p>
            <a:r>
              <a:rPr lang="en-US" dirty="0" smtClean="0"/>
              <a:t>How does it impact the body?</a:t>
            </a:r>
          </a:p>
          <a:p>
            <a:r>
              <a:rPr lang="en-US" dirty="0" smtClean="0"/>
              <a:t>What % of the body is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0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5" y="618186"/>
            <a:ext cx="10947041" cy="16678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3/16 To Suds or not to suds?</a:t>
            </a:r>
            <a:br>
              <a:rPr lang="en-US" dirty="0" smtClean="0"/>
            </a:br>
            <a:r>
              <a:rPr lang="en-US" dirty="0" smtClean="0"/>
              <a:t>Obj. TSW learn how salts effect the </a:t>
            </a:r>
            <a:r>
              <a:rPr lang="en-US" dirty="0" err="1" smtClean="0"/>
              <a:t>suddiziness</a:t>
            </a:r>
            <a:r>
              <a:rPr lang="en-US" dirty="0" smtClean="0"/>
              <a:t> of soap. P. 82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737236"/>
            <a:ext cx="5556160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some experiences you have with soap and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could limit the amount of suds you have with water?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Compare &amp; contrast the words of dilution and saturation.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352" y="2550016"/>
            <a:ext cx="5238571" cy="22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4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01" y="724554"/>
            <a:ext cx="10840790" cy="1303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3/15 Water, Water Everywhere, not a drop to drink</a:t>
            </a:r>
            <a:br>
              <a:rPr lang="en-US" sz="2800" dirty="0" smtClean="0"/>
            </a:br>
            <a:r>
              <a:rPr lang="en-US" sz="2800" dirty="0" smtClean="0"/>
              <a:t>Obj. TSW learn about characteristics of water. P. 80 NB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14492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 water we drink Pure?  H</a:t>
            </a:r>
            <a:r>
              <a:rPr lang="en-US" baseline="-25000" dirty="0" smtClean="0"/>
              <a:t>2</a:t>
            </a:r>
            <a:r>
              <a:rPr lang="en-US" dirty="0" smtClean="0"/>
              <a:t>O?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other minerals could be in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could happen if cells from a freshwater organism were placed in a saltwater solution?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775" y="2556932"/>
            <a:ext cx="4971029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00" y="1159099"/>
            <a:ext cx="10939528" cy="11269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Cells in a Sugar Solution &amp; Distilled Water &amp; Salt Water</a:t>
            </a:r>
            <a:br>
              <a:rPr lang="en-US" sz="3200" dirty="0" smtClean="0"/>
            </a:br>
            <a:r>
              <a:rPr lang="en-US" sz="3200" dirty="0" smtClean="0"/>
              <a:t>What happens to the cells in sugar solution and salt solution?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57463"/>
            <a:ext cx="4246880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47" y="2557463"/>
            <a:ext cx="444470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9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700" y="625475"/>
            <a:ext cx="7870599" cy="1303867"/>
          </a:xfrm>
        </p:spPr>
        <p:txBody>
          <a:bodyPr/>
          <a:lstStyle/>
          <a:p>
            <a:r>
              <a:rPr lang="en-US" dirty="0" smtClean="0"/>
              <a:t>Salinization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65" y="625475"/>
            <a:ext cx="3085136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99" y="1727985"/>
            <a:ext cx="7972427" cy="5137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9854" y="4056845"/>
            <a:ext cx="283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Salinization Article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Central Valley Salinity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Activity/ Project</a:t>
            </a:r>
            <a:br>
              <a:rPr lang="en-US" dirty="0" smtClean="0"/>
            </a:br>
            <a:r>
              <a:rPr lang="en-US" dirty="0" smtClean="0"/>
              <a:t>Construct an Aquaponics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46986"/>
            <a:ext cx="10689463" cy="3428882"/>
          </a:xfrm>
        </p:spPr>
        <p:txBody>
          <a:bodyPr/>
          <a:lstStyle/>
          <a:p>
            <a:r>
              <a:rPr lang="en-US" dirty="0" smtClean="0"/>
              <a:t>From the pictures, How does an Aquaponics Model work?</a:t>
            </a:r>
          </a:p>
          <a:p>
            <a:r>
              <a:rPr lang="en-US" dirty="0" smtClean="0"/>
              <a:t>What are some benefits of this system?</a:t>
            </a:r>
          </a:p>
          <a:p>
            <a:r>
              <a:rPr lang="en-US" dirty="0" smtClean="0"/>
              <a:t>Draw sketches of what you think your model should look like in your notebook.</a:t>
            </a:r>
          </a:p>
          <a:p>
            <a:r>
              <a:rPr lang="en-US" dirty="0" smtClean="0"/>
              <a:t>Write a detailed description of your model as you are building it.</a:t>
            </a:r>
          </a:p>
          <a:p>
            <a:r>
              <a:rPr lang="en-US" dirty="0" smtClean="0"/>
              <a:t>When you are done designing and building your model, write a reflection of what went well and what you would improve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3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Aquaponics in North Carolina &amp;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421228"/>
            <a:ext cx="10149622" cy="345464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How can Aquaponics benefits people though out the world?</a:t>
            </a:r>
          </a:p>
          <a:p>
            <a:r>
              <a:rPr lang="en-US" sz="2600" dirty="0" smtClean="0"/>
              <a:t>Read the article, &amp; answer the following questions:</a:t>
            </a:r>
          </a:p>
          <a:p>
            <a:pPr marL="457200" lvl="1" indent="0">
              <a:buNone/>
            </a:pPr>
            <a:r>
              <a:rPr lang="en-US" sz="2400" dirty="0"/>
              <a:t>1. Do you think the general tone of the article is optimistic or pessimistic? Why?</a:t>
            </a:r>
          </a:p>
          <a:p>
            <a:pPr marL="457200" lvl="1" indent="0">
              <a:buNone/>
            </a:pPr>
            <a:r>
              <a:rPr lang="en-US" sz="2400" dirty="0"/>
              <a:t>2. Why did Morgan travel to Haiti after the 2010 earthquake?</a:t>
            </a:r>
          </a:p>
          <a:p>
            <a:pPr marL="457200" lvl="1" indent="0">
              <a:buNone/>
            </a:pPr>
            <a:r>
              <a:rPr lang="en-US" sz="2400" dirty="0"/>
              <a:t>3. What is the main reason the Haitian people face food shortages?</a:t>
            </a:r>
          </a:p>
          <a:p>
            <a:pPr marL="457200" lvl="1" indent="0">
              <a:buNone/>
            </a:pPr>
            <a:r>
              <a:rPr lang="en-US" sz="2400" dirty="0"/>
              <a:t>4. Who was George Powell?</a:t>
            </a:r>
          </a:p>
          <a:p>
            <a:pPr marL="457200" lvl="1" indent="0">
              <a:buNone/>
            </a:pPr>
            <a:r>
              <a:rPr lang="en-US" sz="2400" dirty="0"/>
              <a:t>5. How do the teenagers at Stonewall Jackson help?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2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311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Understanding Water</vt:lpstr>
      <vt:lpstr>This water is making me thirsty!</vt:lpstr>
      <vt:lpstr>3/16 To Suds or not to suds? Obj. TSW learn how salts effect the suddiziness of soap. P. 82 NB</vt:lpstr>
      <vt:lpstr>3/15 Water, Water Everywhere, not a drop to drink Obj. TSW learn about characteristics of water. P. 80 NB</vt:lpstr>
      <vt:lpstr>Cells in a Sugar Solution &amp; Distilled Water &amp; Salt Water What happens to the cells in sugar solution and salt solution?</vt:lpstr>
      <vt:lpstr>Salinization</vt:lpstr>
      <vt:lpstr>Activity/ Project Construct an Aquaponics Model</vt:lpstr>
      <vt:lpstr>Aquaponics in North Carolina &amp; Haiti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Water</dc:title>
  <dc:creator>Jennifer Mc Allister</dc:creator>
  <cp:lastModifiedBy>Jennifer Mc Allister</cp:lastModifiedBy>
  <cp:revision>11</cp:revision>
  <dcterms:created xsi:type="dcterms:W3CDTF">2016-03-12T23:59:44Z</dcterms:created>
  <dcterms:modified xsi:type="dcterms:W3CDTF">2016-03-13T01:25:26Z</dcterms:modified>
</cp:coreProperties>
</file>