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7021513" cy="9307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Propagation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91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388" y="330591"/>
            <a:ext cx="6527409" cy="652740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15103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owa.wusd.k12.ca.us/owa/attachment.ashx?id=RgAAAADjfoj6SrVlSbVbMdpt8P7zBwC0jmt46kG3R5l6%2f4%2bk3wJXAAAAGrE9AACJNJUvHvG5TLxVRjqcfYYzAABjtEk1AAAJ&amp;attcnt=1&amp;attid0=BAADAAAA&amp;attcid0=C712BE05-B93D-49D1-AAFF-2BF29D228F2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3" t="11643" r="6666" b="4601"/>
          <a:stretch/>
        </p:blipFill>
        <p:spPr>
          <a:xfrm>
            <a:off x="2846230" y="1"/>
            <a:ext cx="7173242" cy="65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34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64" y="2556931"/>
            <a:ext cx="7290968" cy="3624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10/5 Vegetative Propagation</a:t>
            </a:r>
            <a:br>
              <a:rPr lang="en-US" dirty="0" smtClean="0"/>
            </a:br>
            <a:r>
              <a:rPr lang="en-US" dirty="0" smtClean="0"/>
              <a:t>Obj. TSW learn how plants make more plants, without producing typical seeds. P. 68NB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255" y="2556932"/>
            <a:ext cx="4803821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flower bulb?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strawberry runner?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rhizome?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6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29" y="656824"/>
            <a:ext cx="10985678" cy="16291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10/6 Farm-2-Fork  Movement</a:t>
            </a:r>
            <a:br>
              <a:rPr lang="en-US" dirty="0" smtClean="0"/>
            </a:br>
            <a:r>
              <a:rPr lang="en-US" dirty="0" smtClean="0"/>
              <a:t>Obj. TSW understand that gardening can happen in several different ways. P. 70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20" y="2560320"/>
            <a:ext cx="5366724" cy="262969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did the F2F movement take hold here in Sacramento?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difference between a rural and urban farm?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Roof Top Gardening?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04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Library today –</a:t>
            </a:r>
          </a:p>
          <a:p>
            <a:r>
              <a:rPr lang="en-US" dirty="0" smtClean="0"/>
              <a:t>Career Center – </a:t>
            </a:r>
            <a:r>
              <a:rPr lang="en-US" dirty="0" err="1" smtClean="0"/>
              <a:t>tuesday</a:t>
            </a:r>
            <a:endParaRPr lang="en-US" dirty="0" smtClean="0"/>
          </a:p>
          <a:p>
            <a:pPr lvl="1"/>
            <a:r>
              <a:rPr lang="en-US" sz="2400" dirty="0" smtClean="0"/>
              <a:t>Assignments:  Finish Paragraph for Fertilizer P. 59 Fritz Haber</a:t>
            </a:r>
          </a:p>
          <a:p>
            <a:pPr lvl="1"/>
            <a:r>
              <a:rPr lang="en-US" sz="2400" dirty="0" smtClean="0"/>
              <a:t>Work on Nitrogen Worksheet P. 61 NB</a:t>
            </a:r>
          </a:p>
          <a:p>
            <a:pPr lvl="1"/>
            <a:r>
              <a:rPr lang="en-US" sz="2400" dirty="0" smtClean="0"/>
              <a:t>Work on F2F Project to present on Thursday Octo</a:t>
            </a:r>
            <a:r>
              <a:rPr lang="en-US" sz="2200" dirty="0" smtClean="0"/>
              <a:t>ber 15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.</a:t>
            </a:r>
          </a:p>
          <a:p>
            <a:pPr lvl="2"/>
            <a:r>
              <a:rPr lang="en-US" dirty="0" smtClean="0"/>
              <a:t>Present to class or turn in a paper to McAllister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121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29" y="625739"/>
            <a:ext cx="10985678" cy="150617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10/7 Sustainability</a:t>
            </a:r>
            <a:br>
              <a:rPr lang="en-US" sz="2800" dirty="0" smtClean="0"/>
            </a:br>
            <a:r>
              <a:rPr lang="en-US" sz="2800" dirty="0" smtClean="0"/>
              <a:t>Obj. TSW apply the concept of sustainability to real world examples on a ranch and in our garden. P. 72 NB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8" y="2431531"/>
            <a:ext cx="3810000" cy="28575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635" y="2431531"/>
            <a:ext cx="471830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does sustainability mean?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sustainable practices do we have in our garden?  On Campus?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For the Fieldtrip, look at sustainable practices on the ranch.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88" y="4610266"/>
            <a:ext cx="3976760" cy="22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50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10/8 OMG GMO Video</a:t>
            </a:r>
            <a:br>
              <a:rPr lang="en-US" sz="2800" dirty="0" smtClean="0"/>
            </a:br>
            <a:r>
              <a:rPr lang="en-US" sz="2800" dirty="0" smtClean="0"/>
              <a:t>Obj. TSW watch the video quietly and take notes about Genetically Modified Organisms. P. 74 NB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9" y="2458089"/>
            <a:ext cx="4686422" cy="372004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does GMO stand for?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Before you watch the video, is it a good thing or a bad thing?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already know about GMO’s?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557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45" y="631066"/>
            <a:ext cx="10934162" cy="165493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10/9 O’Connell Ranch Fieldtrip</a:t>
            </a:r>
            <a:br>
              <a:rPr lang="en-US" sz="2800" dirty="0" smtClean="0"/>
            </a:br>
            <a:r>
              <a:rPr lang="en-US" sz="2800" dirty="0" smtClean="0"/>
              <a:t>Obj. TSW share sustainability practices and any information about GMO’s learned on the Fieldtrip. P. 74 NB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643906"/>
            <a:ext cx="4718050" cy="31434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sustainable practices did the O’Connell Ranch use?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Did they use any Genetically Modified Organisms on their ranch?  If so why?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Share three things about the GMO video or the fieldtrip </a:t>
            </a:r>
            <a:r>
              <a:rPr lang="en-US" smtClean="0"/>
              <a:t>to O’Connell Ranch.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7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O’Connel</a:t>
            </a:r>
            <a:r>
              <a:rPr lang="en-US" dirty="0"/>
              <a:t>l</a:t>
            </a:r>
            <a:r>
              <a:rPr lang="en-US" dirty="0" smtClean="0"/>
              <a:t> Ranch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ttps://owa.wusd.k12.ca.us/owa/attachment.ashx?id=RgAAAADjfoj6SrVlSbVbMdpt8P7zBwC0jmt46kG3R5l6%2f4%2bk3wJXAAAAGrE9AACJNJUvHvG5TLxVRjqcfYYzAABjtEk1AAAJ&amp;attcnt=1&amp;attid0=BAAAAAAA&amp;attcid0=72176BE9-6E44-495F-B474-B61EC18F8B7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owa.wusd.k12.ca.us/owa/attachment.ashx?id=RgAAAADjfoj6SrVlSbVbMdpt8P7zBwC0jmt46kG3R5l6%2f4%2bk3wJXAAAAGrE9AACJNJUvHvG5TLxVRjqcfYYzAABjtEk1AAAJ&amp;attcnt=1&amp;attid0=BAAAAAAA&amp;attcid0=72176BE9-6E44-495F-B474-B61EC18F8B7F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634" y="2182968"/>
            <a:ext cx="4675031" cy="467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32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owa.wusd.k12.ca.us/owa/attachment.ashx?id=RgAAAADjfoj6SrVlSbVbMdpt8P7zBwC0jmt46kG3R5l6%2f4%2bk3wJXAAAAGrE9AACJNJUvHvG5TLxVRjqcfYYzAABjtEk1AAAJ&amp;attcnt=1&amp;attid0=BAABAAAA&amp;attcid0=B2BFF11D-BEB4-447C-AB92-88220A704F6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077" y="168275"/>
            <a:ext cx="6297768" cy="62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107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1919</TotalTime>
  <Words>213</Words>
  <Application>Microsoft Office PowerPoint</Application>
  <PresentationFormat>Widescreen</PresentationFormat>
  <Paragraphs>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Garamond</vt:lpstr>
      <vt:lpstr>Organic</vt:lpstr>
      <vt:lpstr>Propagation</vt:lpstr>
      <vt:lpstr>10/5 Vegetative Propagation Obj. TSW learn how plants make more plants, without producing typical seeds. P. 68NB</vt:lpstr>
      <vt:lpstr>10/6 Farm-2-Fork  Movement Obj. TSW understand that gardening can happen in several different ways. P. 70 NB</vt:lpstr>
      <vt:lpstr>Computer Lab</vt:lpstr>
      <vt:lpstr>10/7 Sustainability Obj. TSW apply the concept of sustainability to real world examples on a ranch and in our garden. P. 72 NB</vt:lpstr>
      <vt:lpstr>10/8 OMG GMO Video Obj. TSW watch the video quietly and take notes about Genetically Modified Organisms. P. 74 NB</vt:lpstr>
      <vt:lpstr>10/9 O’Connell Ranch Fieldtrip Obj. TSW share sustainability practices and any information about GMO’s learned on the Fieldtrip. P. 74 NB</vt:lpstr>
      <vt:lpstr>O’Connell Ranch</vt:lpstr>
      <vt:lpstr>PowerPoint Presentation</vt:lpstr>
      <vt:lpstr>PowerPoint Presentation</vt:lpstr>
      <vt:lpstr>PowerPoint Presentation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Propagation</dc:title>
  <dc:creator>Jennifer Mc Allister</dc:creator>
  <cp:lastModifiedBy>Jennifer Mc Allister</cp:lastModifiedBy>
  <cp:revision>14</cp:revision>
  <cp:lastPrinted>2015-10-05T19:58:24Z</cp:lastPrinted>
  <dcterms:created xsi:type="dcterms:W3CDTF">2015-10-04T20:02:54Z</dcterms:created>
  <dcterms:modified xsi:type="dcterms:W3CDTF">2015-10-11T17:22:08Z</dcterms:modified>
</cp:coreProperties>
</file>