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19" r:id="rId2"/>
    <p:sldId id="320" r:id="rId3"/>
    <p:sldId id="321" r:id="rId4"/>
    <p:sldId id="322" r:id="rId5"/>
    <p:sldId id="323" r:id="rId6"/>
    <p:sldId id="324" r:id="rId7"/>
    <p:sldId id="318" r:id="rId8"/>
    <p:sldId id="303" r:id="rId9"/>
    <p:sldId id="256" r:id="rId10"/>
    <p:sldId id="258" r:id="rId11"/>
    <p:sldId id="259" r:id="rId12"/>
    <p:sldId id="274" r:id="rId13"/>
    <p:sldId id="260" r:id="rId14"/>
    <p:sldId id="300" r:id="rId15"/>
    <p:sldId id="301" r:id="rId16"/>
    <p:sldId id="262" r:id="rId17"/>
    <p:sldId id="281" r:id="rId18"/>
    <p:sldId id="268" r:id="rId19"/>
    <p:sldId id="325" r:id="rId20"/>
    <p:sldId id="269" r:id="rId21"/>
    <p:sldId id="270" r:id="rId22"/>
    <p:sldId id="328" r:id="rId23"/>
    <p:sldId id="327" r:id="rId24"/>
    <p:sldId id="326" r:id="rId25"/>
    <p:sldId id="330" r:id="rId26"/>
    <p:sldId id="271" r:id="rId27"/>
    <p:sldId id="272" r:id="rId28"/>
    <p:sldId id="329" r:id="rId29"/>
    <p:sldId id="273" r:id="rId30"/>
    <p:sldId id="331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oo.gl/K7sJH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R9KHW-e0pY" TargetMode="External"/><Relationship Id="rId2" Type="http://schemas.openxmlformats.org/officeDocument/2006/relationships/hyperlink" Target="http://www.untamedscience.com/biology/plants/plant-growth-hormon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yj7kyYX_gQ&amp;feature=c4-overview-vl&amp;list=PL5BRja99NkXlF5CU0TILV1IKzidCTs2Uh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fa.org/ffa2015/Pages/Jacket-Measuring-Videos.asp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FFA Meeting!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THURSDAY 2</a:t>
            </a:r>
            <a:r>
              <a:rPr lang="en-US" baseline="30000" dirty="0" smtClean="0"/>
              <a:t>nd</a:t>
            </a:r>
            <a:r>
              <a:rPr lang="en-US" dirty="0" smtClean="0"/>
              <a:t> Period</a:t>
            </a:r>
          </a:p>
          <a:p>
            <a:r>
              <a:rPr lang="en-US" dirty="0" smtClean="0"/>
              <a:t>Elect Parliamentarian Officer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48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9/30 – 10/3 Greenhouse Structures</a:t>
            </a:r>
            <a:br>
              <a:rPr lang="en-US" dirty="0" smtClean="0"/>
            </a:br>
            <a:r>
              <a:rPr lang="en-US" dirty="0" smtClean="0"/>
              <a:t>Build your mini Greenhouse p. 63 NB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15762" y="2533462"/>
            <a:ext cx="10923104" cy="3257245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872" rIns="0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Roboto Slab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Students will begin work on a building a mini-greenhouse.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Working in a team of 3, students will develop a plan for their mini greenhouse. This plan must include the following: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1. An appropriate location. This greenhouse could be inside or outside a house or apartment.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2. An architectural design. Students must also present a justification for this design.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3. Necessary materials (type, quantity and cost). The cost may not exceed $25.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pen Sans"/>
              </a:rPr>
              <a:t>4. Timeline for construction. In this timeline, benchmarks should be listed.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7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10/14 Refection of Greenhouse Structure</a:t>
            </a:r>
            <a:br>
              <a:rPr lang="en-US" dirty="0" smtClean="0"/>
            </a:br>
            <a:r>
              <a:rPr lang="en-US" dirty="0" smtClean="0"/>
              <a:t>Typed 1 – 2 page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744" y="2556932"/>
            <a:ext cx="10842170" cy="3318936"/>
          </a:xfrm>
        </p:spPr>
        <p:txBody>
          <a:bodyPr/>
          <a:lstStyle/>
          <a:p>
            <a:r>
              <a:rPr lang="en-US" dirty="0" smtClean="0"/>
              <a:t>What plants did you start/ grow?</a:t>
            </a:r>
          </a:p>
          <a:p>
            <a:r>
              <a:rPr lang="en-US" dirty="0" smtClean="0"/>
              <a:t>What was the experience like for the family?</a:t>
            </a:r>
          </a:p>
          <a:p>
            <a:r>
              <a:rPr lang="en-US" dirty="0" smtClean="0"/>
              <a:t>Reflect on sharing your Greenhouse Structure at a Gardening Event/ Harvest Festival</a:t>
            </a:r>
          </a:p>
          <a:p>
            <a:r>
              <a:rPr lang="en-US" dirty="0" smtClean="0"/>
              <a:t>Reflect on improvement for next time.</a:t>
            </a:r>
          </a:p>
          <a:p>
            <a:r>
              <a:rPr lang="en-US" dirty="0" smtClean="0"/>
              <a:t>Share successes, and concepts used, learned in class.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5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Can and Cure food…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Plant food is seasonal, and unless there is a greenhouse, it can not be grown.</a:t>
            </a:r>
          </a:p>
          <a:p>
            <a:r>
              <a:rPr lang="en-US" dirty="0" smtClean="0"/>
              <a:t>Store food for later use.</a:t>
            </a:r>
          </a:p>
          <a:p>
            <a:r>
              <a:rPr lang="en-US" dirty="0" smtClean="0"/>
              <a:t>Add to the variety of food we eat</a:t>
            </a:r>
          </a:p>
          <a:p>
            <a:r>
              <a:rPr lang="en-US" dirty="0" smtClean="0"/>
              <a:t>Adds to our culture, and traditions.</a:t>
            </a:r>
          </a:p>
          <a:p>
            <a:r>
              <a:rPr lang="en-US" dirty="0" smtClean="0"/>
              <a:t>Store food without refrigeration, no electricity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10/3 Chromebooks, </a:t>
            </a:r>
            <a:r>
              <a:rPr lang="en-US" dirty="0" err="1" smtClean="0"/>
              <a:t>Sparkvue</a:t>
            </a:r>
            <a:r>
              <a:rPr lang="en-US" dirty="0" smtClean="0"/>
              <a:t> &amp; USB Bluetooth Adaptor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Log into your appropriate Chromebook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Go to: </a:t>
            </a:r>
            <a:r>
              <a:rPr lang="en-US" dirty="0" smtClean="0">
                <a:hlinkClick r:id="rId2"/>
              </a:rPr>
              <a:t>https://goo.gl/K7sJHE</a:t>
            </a:r>
            <a:r>
              <a:rPr lang="en-US" dirty="0" smtClean="0"/>
              <a:t> This link will take you to the Chrome Web Store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Install the </a:t>
            </a:r>
            <a:r>
              <a:rPr lang="en-US" b="1" dirty="0" smtClean="0"/>
              <a:t>Spark </a:t>
            </a:r>
            <a:r>
              <a:rPr lang="en-US" b="1" dirty="0" err="1" smtClean="0"/>
              <a:t>Vue</a:t>
            </a:r>
            <a:r>
              <a:rPr lang="en-US" b="1" dirty="0" smtClean="0"/>
              <a:t> App </a:t>
            </a:r>
            <a:r>
              <a:rPr lang="en-US" dirty="0" smtClean="0"/>
              <a:t>by </a:t>
            </a:r>
            <a:r>
              <a:rPr lang="en-US" b="1" dirty="0" smtClean="0"/>
              <a:t>Add to Chrome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Get a USB Bluetooth Adaptor from McAllister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533" y="367628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2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 Skills p. 65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Claim </a:t>
            </a:r>
            <a:r>
              <a:rPr lang="en-US" dirty="0" smtClean="0"/>
              <a:t>– A statement of fact from the author.  Usually in the first part of the article.  Growing and preserving your own food is the most important aspects of sustainability.</a:t>
            </a:r>
          </a:p>
          <a:p>
            <a:r>
              <a:rPr lang="en-US" b="1" dirty="0" smtClean="0"/>
              <a:t>Evidence</a:t>
            </a:r>
            <a:r>
              <a:rPr lang="en-US" dirty="0" smtClean="0"/>
              <a:t> – Proof of the claim.  We are losing skills to preserve harvest. </a:t>
            </a:r>
          </a:p>
          <a:p>
            <a:r>
              <a:rPr lang="en-US" b="1" dirty="0" smtClean="0"/>
              <a:t>Reasoning </a:t>
            </a:r>
            <a:r>
              <a:rPr lang="en-US" dirty="0" smtClean="0"/>
              <a:t>- </a:t>
            </a:r>
            <a:r>
              <a:rPr lang="en-US" dirty="0"/>
              <a:t>Support for evidence, Why are we losing skills for preservation of food</a:t>
            </a:r>
            <a:r>
              <a:rPr lang="en-US" dirty="0" smtClean="0"/>
              <a:t>?  In the Industrial Age people are more likely to just go to the store to buy our food.</a:t>
            </a:r>
          </a:p>
          <a:p>
            <a:r>
              <a:rPr lang="en-US" b="1" dirty="0" smtClean="0"/>
              <a:t>Conclusion </a:t>
            </a:r>
            <a:r>
              <a:rPr lang="en-US" dirty="0" smtClean="0"/>
              <a:t>– AXES paragraph</a:t>
            </a:r>
          </a:p>
          <a:p>
            <a:pPr lvl="1"/>
            <a:r>
              <a:rPr lang="en-US" dirty="0" smtClean="0"/>
              <a:t>Assertion, Example, Explanation, and Significance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P. 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Canned Foods 								Cured Foods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Bring a preserved food from home.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10/6 Sustainable Food </a:t>
            </a:r>
            <a:r>
              <a:rPr lang="en-US" dirty="0"/>
              <a:t>P</a:t>
            </a:r>
            <a:r>
              <a:rPr lang="en-US" dirty="0" smtClean="0"/>
              <a:t>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Measuring Productivity Lab</a:t>
            </a:r>
          </a:p>
          <a:p>
            <a:pPr lvl="1"/>
            <a:r>
              <a:rPr lang="en-US" dirty="0" smtClean="0"/>
              <a:t>Students will create a lab to measure  CO</a:t>
            </a:r>
            <a:r>
              <a:rPr lang="en-US" baseline="-25000" dirty="0" smtClean="0"/>
              <a:t>2</a:t>
            </a:r>
            <a:r>
              <a:rPr lang="en-US" dirty="0" smtClean="0"/>
              <a:t> levels, or O</a:t>
            </a:r>
            <a:r>
              <a:rPr lang="en-US" baseline="-25000" dirty="0" smtClean="0"/>
              <a:t>2</a:t>
            </a:r>
            <a:r>
              <a:rPr lang="en-US" dirty="0" smtClean="0"/>
              <a:t> levels during Photosynthesis and/ or Cellular Respiration.</a:t>
            </a:r>
            <a:r>
              <a:rPr lang="en-US" dirty="0"/>
              <a:t> Using their results, students will create models to describe the interaction between these two processes. Their final lab report will detail these results and their models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Students will make an argument in their conclusion for sustainable food production based on what they have learned from this unit.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1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10/10 </a:t>
            </a:r>
            <a:r>
              <a:rPr lang="en-US" sz="3200" dirty="0" smtClean="0"/>
              <a:t>Preserving Food</a:t>
            </a:r>
            <a:br>
              <a:rPr lang="en-US" sz="3200" dirty="0" smtClean="0"/>
            </a:br>
            <a:r>
              <a:rPr lang="en-US" sz="3200" dirty="0" smtClean="0"/>
              <a:t>Obj. TSW brainstorm a canned or cured food that could be grown here on site, processed and sold.</a:t>
            </a:r>
            <a:br>
              <a:rPr lang="en-US" sz="3200" dirty="0" smtClean="0"/>
            </a:br>
            <a:r>
              <a:rPr lang="en-US" sz="3200" dirty="0" smtClean="0"/>
              <a:t>p. 72 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crops could we grow and can/ cure to sell?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Have other schools sold canned/ cured goods to raise money for their programs?  If so, Which ones?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resources do we need to try and see this process to fruition?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3" y="2556931"/>
            <a:ext cx="8071265" cy="362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10/11 </a:t>
            </a:r>
            <a:r>
              <a:rPr lang="en-US" dirty="0" smtClean="0"/>
              <a:t>Vegetative Propagation</a:t>
            </a:r>
            <a:br>
              <a:rPr lang="en-US" dirty="0" smtClean="0"/>
            </a:br>
            <a:r>
              <a:rPr lang="en-US" dirty="0" smtClean="0"/>
              <a:t>Obj. TSW learn how plants make more plants, without producing typical seeds. P.74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255" y="2556932"/>
            <a:ext cx="4803821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flower bulb?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strawberry runner?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rhizome?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255" y="4004120"/>
            <a:ext cx="3982231" cy="22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5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Factors that influence plant growth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Copy on page 73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</a:t>
            </a:r>
          </a:p>
          <a:p>
            <a:r>
              <a:rPr lang="en-US" dirty="0" smtClean="0"/>
              <a:t>Amount of shade/ day</a:t>
            </a:r>
          </a:p>
          <a:p>
            <a:r>
              <a:rPr lang="en-US" dirty="0" smtClean="0"/>
              <a:t>Water – Quantity and Quality (Yolo water has a lot of Boron in it)</a:t>
            </a:r>
          </a:p>
          <a:p>
            <a:r>
              <a:rPr lang="en-US" dirty="0" smtClean="0"/>
              <a:t>Companion and Antagonist plants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79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29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Strawberry’s </a:t>
            </a:r>
            <a:r>
              <a:rPr lang="en-US" dirty="0" smtClean="0"/>
              <a:t>and Vegetative Propagation</a:t>
            </a:r>
            <a:br>
              <a:rPr lang="en-US" dirty="0" smtClean="0"/>
            </a:br>
            <a:r>
              <a:rPr lang="en-US" dirty="0" smtClean="0"/>
              <a:t>Notes p.75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the garden, find strawberries with runners attached.</a:t>
            </a:r>
          </a:p>
          <a:p>
            <a:r>
              <a:rPr lang="en-US" dirty="0" smtClean="0"/>
              <a:t>Cut the runner.</a:t>
            </a:r>
          </a:p>
          <a:p>
            <a:r>
              <a:rPr lang="en-US" dirty="0" smtClean="0"/>
              <a:t>Determine a good transplanting site for the daughter plant.</a:t>
            </a:r>
          </a:p>
          <a:p>
            <a:r>
              <a:rPr lang="en-US" dirty="0" smtClean="0"/>
              <a:t>Water the daughter plant real good in it’s new home</a:t>
            </a:r>
            <a:r>
              <a:rPr lang="en-US" dirty="0" smtClean="0"/>
              <a:t>.</a:t>
            </a:r>
          </a:p>
          <a:p>
            <a:r>
              <a:rPr lang="en-US" dirty="0" smtClean="0"/>
              <a:t>Other types of Vegetative propagation: Bulbs, Rhizomes, Tubers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0550" y="3015456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152" y="599090"/>
            <a:ext cx="11020096" cy="1686909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hlinkClick r:id="rId2"/>
              </a:rPr>
              <a:t>10/12  Hormones that control dormancy in </a:t>
            </a:r>
            <a:r>
              <a:rPr lang="en-US" sz="3100" dirty="0" smtClean="0">
                <a:hlinkClick r:id="rId2"/>
              </a:rPr>
              <a:t>plants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Obj. TSW  determine how specific hormones effect specific growth in plants by watching a </a:t>
            </a:r>
            <a:r>
              <a:rPr lang="en-US" sz="3100" dirty="0" smtClean="0">
                <a:hlinkClick r:id="rId3"/>
              </a:rPr>
              <a:t>video</a:t>
            </a:r>
            <a:r>
              <a:rPr lang="en-US" sz="3100" dirty="0" smtClean="0"/>
              <a:t> and taking notes.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700" dirty="0" smtClean="0"/>
              <a:t>Watch the video to help understand how hormones can impact plants. P. </a:t>
            </a:r>
            <a:r>
              <a:rPr lang="en-US" sz="2700" dirty="0" smtClean="0"/>
              <a:t>76 </a:t>
            </a:r>
            <a:r>
              <a:rPr lang="en-US" sz="2700" dirty="0" smtClean="0"/>
              <a:t>NB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153" y="2556931"/>
            <a:ext cx="4020206" cy="387539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plant hormones are you familiar with, use the picture to help you?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think hormones in plants do?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After watching the Video about Auxin, explain how it functions to promote stem growth.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358" y="3951769"/>
            <a:ext cx="7509641" cy="29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18220" cy="6873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8220" y="977462"/>
            <a:ext cx="2774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Copy the 5 hormones.</a:t>
            </a:r>
          </a:p>
          <a:p>
            <a:r>
              <a:rPr lang="en-US" dirty="0" smtClean="0"/>
              <a:t>Write words that you are not sure about their meaning, then look them up, and write them in you notebook on page 77.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Why leaves change color..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Hormones are even involved in the leaves changing color.</a:t>
            </a:r>
          </a:p>
          <a:p>
            <a:r>
              <a:rPr lang="en-US" dirty="0"/>
              <a:t>T</a:t>
            </a:r>
            <a:r>
              <a:rPr lang="en-US" dirty="0" smtClean="0"/>
              <a:t>ake notes, page 77 NB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Researching Plant Hormones p. 79NB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843237"/>
            <a:ext cx="9601200" cy="274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778907"/>
            <a:ext cx="7754005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Don’t forget Flowers!</a:t>
            </a:r>
            <a:br>
              <a:rPr lang="en-US" dirty="0" smtClean="0"/>
            </a:br>
            <a:r>
              <a:rPr lang="en-US" dirty="0" smtClean="0"/>
              <a:t>Page 77  Find 5 more types of plants that can reproduce without seeds.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Daffodils</a:t>
            </a:r>
          </a:p>
          <a:p>
            <a:r>
              <a:rPr lang="en-US" dirty="0" smtClean="0"/>
              <a:t>Iris</a:t>
            </a:r>
          </a:p>
          <a:p>
            <a:r>
              <a:rPr lang="en-US" dirty="0" smtClean="0"/>
              <a:t>Bamboo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238" y="830263"/>
            <a:ext cx="1905000" cy="1400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37" y="4003676"/>
            <a:ext cx="2335922" cy="2346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607" y="3094832"/>
            <a:ext cx="4120054" cy="2781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323" y="2437868"/>
            <a:ext cx="3589284" cy="23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it grow!</a:t>
            </a:r>
            <a:br>
              <a:rPr lang="en-US" dirty="0" smtClean="0"/>
            </a:br>
            <a:r>
              <a:rPr lang="en-US" dirty="0" smtClean="0"/>
              <a:t>Bean/Peas &amp; Auxin Lab p. </a:t>
            </a:r>
            <a:r>
              <a:rPr lang="en-US" dirty="0" smtClean="0"/>
              <a:t>81 </a:t>
            </a:r>
            <a:r>
              <a:rPr lang="en-US" dirty="0" smtClean="0"/>
              <a:t>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Germinate Bean/ Pea plants</a:t>
            </a:r>
          </a:p>
          <a:p>
            <a:r>
              <a:rPr lang="en-US" dirty="0" smtClean="0"/>
              <a:t>Plant in clean 2 liter bottles against the side of the bottle.</a:t>
            </a:r>
          </a:p>
          <a:p>
            <a:r>
              <a:rPr lang="en-US" dirty="0" smtClean="0"/>
              <a:t>Apply “</a:t>
            </a:r>
            <a:r>
              <a:rPr lang="en-US" dirty="0" err="1" smtClean="0"/>
              <a:t>Clonex</a:t>
            </a:r>
            <a:r>
              <a:rPr lang="en-US" dirty="0" smtClean="0"/>
              <a:t>” to the seed, and plant in soil.</a:t>
            </a:r>
          </a:p>
          <a:p>
            <a:r>
              <a:rPr lang="en-US" dirty="0" smtClean="0"/>
              <a:t>Observe </a:t>
            </a:r>
            <a:r>
              <a:rPr lang="en-US" dirty="0" smtClean="0"/>
              <a:t>and Measure how the hormone auxin affects the Root, Stem and Leaf.</a:t>
            </a:r>
          </a:p>
          <a:p>
            <a:r>
              <a:rPr lang="en-US" dirty="0" smtClean="0"/>
              <a:t>Collect data for 2 weeks</a:t>
            </a:r>
          </a:p>
          <a:p>
            <a:r>
              <a:rPr lang="en-US" dirty="0" smtClean="0"/>
              <a:t>Present findings to the class at the conclusion of the lab.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13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152" y="646386"/>
            <a:ext cx="8714076" cy="163961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10/13 What’s in a Tuber? Lab</a:t>
            </a:r>
            <a:br>
              <a:rPr lang="en-US" sz="3200" dirty="0" smtClean="0"/>
            </a:br>
            <a:r>
              <a:rPr lang="en-US" sz="3200" dirty="0" smtClean="0"/>
              <a:t>Obj. TSW learn about the different parts of plants and how they can be propagated without seeds. p</a:t>
            </a:r>
            <a:r>
              <a:rPr lang="en-US" sz="3200" dirty="0" smtClean="0"/>
              <a:t>. 78 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does the word propagate mean?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can some plants modify themselves to grow roots out of a modified stem and others can’t?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Besides the strawberry, what other vegetables can be propagated this way?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228" y="0"/>
            <a:ext cx="2815771" cy="222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Potatoes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Students will get potatoes from  the local grocery store and seed potatoes form the local nursery.</a:t>
            </a:r>
          </a:p>
          <a:p>
            <a:r>
              <a:rPr lang="en-US" dirty="0"/>
              <a:t>With beakers and toothpicks students will grow the “eye of the Potato” to start in the ground.</a:t>
            </a:r>
          </a:p>
          <a:p>
            <a:r>
              <a:rPr lang="en-US" dirty="0"/>
              <a:t>After propagating tubers, and planting them in the soil,  students will compare the texture of each during harvest.</a:t>
            </a:r>
          </a:p>
          <a:p>
            <a:r>
              <a:rPr lang="en-US" dirty="0"/>
              <a:t>Students will compare and contrast the grocery store potato to the nursery potato in a class discussion.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5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1" y="662152"/>
            <a:ext cx="10109197" cy="16238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10/14 Reflection of Vegetative Propagation and the influence of Hormones on plants. P. 80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1" y="2426304"/>
            <a:ext cx="6658426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does it mean to propagate?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Explain how a plant can use vegetative propagation to reproduce more of itself.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Recommend a plant to grow in our gardens that can be propagated this way.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27" y="2656114"/>
            <a:ext cx="3980679" cy="30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05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of Propagation p. 83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the plant(s) you worked with</a:t>
            </a:r>
          </a:p>
          <a:p>
            <a:r>
              <a:rPr lang="en-US" dirty="0"/>
              <a:t>Type of propagation</a:t>
            </a:r>
          </a:p>
          <a:p>
            <a:r>
              <a:rPr lang="en-US" dirty="0"/>
              <a:t>Success or failure of propagation or application of hormone</a:t>
            </a:r>
          </a:p>
          <a:p>
            <a:r>
              <a:rPr lang="en-US" dirty="0"/>
              <a:t>Use a page in your Notebook for your reflection</a:t>
            </a:r>
          </a:p>
        </p:txBody>
      </p:sp>
    </p:spTree>
    <p:extLst>
      <p:ext uri="{BB962C8B-B14F-4D97-AF65-F5344CB8AC3E}">
        <p14:creationId xmlns:p14="http://schemas.microsoft.com/office/powerpoint/2010/main" val="193303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33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5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87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96" y="0"/>
            <a:ext cx="6599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66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FFA Jacket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Structures &amp; </a:t>
            </a:r>
            <a:r>
              <a:rPr lang="en-US" dirty="0" smtClean="0"/>
              <a:t>Practices</a:t>
            </a:r>
            <a:br>
              <a:rPr lang="en-US" dirty="0" smtClean="0"/>
            </a:br>
            <a:r>
              <a:rPr lang="en-US" dirty="0" smtClean="0"/>
              <a:t>for Sustainability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4828" y="3515710"/>
            <a:ext cx="7535917" cy="1462689"/>
          </a:xfrm>
        </p:spPr>
        <p:txBody>
          <a:bodyPr>
            <a:noAutofit/>
          </a:bodyPr>
          <a:lstStyle/>
          <a:p>
            <a:r>
              <a:rPr lang="en-US" sz="2400" dirty="0" smtClean="0"/>
              <a:t>UNIT 2</a:t>
            </a:r>
          </a:p>
          <a:p>
            <a:r>
              <a:rPr lang="en-US" sz="2400" dirty="0" smtClean="0"/>
              <a:t>Food Preservation: Canning &amp; </a:t>
            </a:r>
            <a:r>
              <a:rPr lang="en-US" sz="2400" dirty="0" smtClean="0"/>
              <a:t>Curing</a:t>
            </a:r>
          </a:p>
          <a:p>
            <a:r>
              <a:rPr lang="en-US" sz="2400" dirty="0" smtClean="0"/>
              <a:t>Vegetable Propagation &amp; Hormones</a:t>
            </a:r>
            <a:endParaRPr lang="en-US" sz="2400" dirty="0" smtClean="0"/>
          </a:p>
          <a:p>
            <a:r>
              <a:rPr lang="en-US" sz="2400" dirty="0" smtClean="0"/>
              <a:t>Week </a:t>
            </a:r>
            <a:r>
              <a:rPr lang="en-US" sz="2400" dirty="0" smtClean="0"/>
              <a:t>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77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1218</TotalTime>
  <Words>1017</Words>
  <Application>Microsoft Office PowerPoint</Application>
  <PresentationFormat>Widescreen</PresentationFormat>
  <Paragraphs>110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Garamond</vt:lpstr>
      <vt:lpstr>Open Sans</vt:lpstr>
      <vt:lpstr>Roboto Slab</vt:lpstr>
      <vt:lpstr>Organic</vt:lpstr>
      <vt:lpstr>FFA Meeting!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FFA Jacket Measurement</vt:lpstr>
      <vt:lpstr>Structures &amp; Practices for Sustainability </vt:lpstr>
      <vt:lpstr>9/30 – 10/3 Greenhouse Structures Build your mini Greenhouse p. 63 NB</vt:lpstr>
      <vt:lpstr>10/14 Refection of Greenhouse Structure Typed 1 – 2 page paper</vt:lpstr>
      <vt:lpstr>Why we Can and Cure food…</vt:lpstr>
      <vt:lpstr>10/3 Chromebooks, Sparkvue &amp; USB Bluetooth Adaptor Activity</vt:lpstr>
      <vt:lpstr>Critical Think Skills p. 65 NB</vt:lpstr>
      <vt:lpstr>Homework P. 71</vt:lpstr>
      <vt:lpstr>10/6 Sustainable Food Production</vt:lpstr>
      <vt:lpstr>10/10 Preserving Food Obj. TSW brainstorm a canned or cured food that could be grown here on site, processed and sold. p. 72 NB</vt:lpstr>
      <vt:lpstr>10/11 Vegetative Propagation Obj. TSW learn how plants make more plants, without producing typical seeds. P.74 NB</vt:lpstr>
      <vt:lpstr>Factors that influence plant growth Copy on page 73 NB</vt:lpstr>
      <vt:lpstr>Strawberry’s and Vegetative Propagation Notes p.75 NB</vt:lpstr>
      <vt:lpstr>10/12  Hormones that control dormancy in plants Obj. TSW  determine how specific hormones effect specific growth in plants by watching a video and taking notes. Watch the video to help understand how hormones can impact plants. P. 76 NB</vt:lpstr>
      <vt:lpstr>PowerPoint Presentation</vt:lpstr>
      <vt:lpstr>Why leaves change color..</vt:lpstr>
      <vt:lpstr>Researching Plant Hormones p. 79NB</vt:lpstr>
      <vt:lpstr>Don’t forget Flowers! Page 77  Find 5 more types of plants that can reproduce without seeds.</vt:lpstr>
      <vt:lpstr>Make it grow! Bean/Peas &amp; Auxin Lab p. 81 NB</vt:lpstr>
      <vt:lpstr>10/13 What’s in a Tuber? Lab Obj. TSW learn about the different parts of plants and how they can be propagated without seeds. p. 78 NB</vt:lpstr>
      <vt:lpstr>Planting Potatoes</vt:lpstr>
      <vt:lpstr>10/14 Reflection of Vegetative Propagation and the influence of Hormones on plants. P. 80 NB</vt:lpstr>
      <vt:lpstr>Reflection of Propagation p. 83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Mc Allister</dc:creator>
  <cp:lastModifiedBy>Jennifer Mc Allister</cp:lastModifiedBy>
  <cp:revision>51</cp:revision>
  <cp:lastPrinted>2016-10-08T23:50:36Z</cp:lastPrinted>
  <dcterms:created xsi:type="dcterms:W3CDTF">2016-09-30T22:06:15Z</dcterms:created>
  <dcterms:modified xsi:type="dcterms:W3CDTF">2016-10-08T23:57:20Z</dcterms:modified>
</cp:coreProperties>
</file>