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3" r:id="rId8"/>
    <p:sldId id="266" r:id="rId9"/>
    <p:sldId id="262" r:id="rId10"/>
    <p:sldId id="264" r:id="rId11"/>
    <p:sldId id="269" r:id="rId12"/>
    <p:sldId id="265" r:id="rId13"/>
    <p:sldId id="267" r:id="rId14"/>
    <p:sldId id="268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80" r:id="rId23"/>
    <p:sldId id="278" r:id="rId24"/>
    <p:sldId id="277" r:id="rId25"/>
    <p:sldId id="284" r:id="rId26"/>
    <p:sldId id="281" r:id="rId27"/>
    <p:sldId id="279" r:id="rId28"/>
    <p:sldId id="282" r:id="rId29"/>
    <p:sldId id="283" r:id="rId30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of Earths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USA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PowerPoint]Sheet1'!$A$2:$A$34</c:f>
              <c:strCache>
                <c:ptCount val="33"/>
                <c:pt idx="0">
                  <c:v>Alyssa</c:v>
                </c:pt>
                <c:pt idx="1">
                  <c:v>Nici</c:v>
                </c:pt>
                <c:pt idx="2">
                  <c:v>Madison</c:v>
                </c:pt>
                <c:pt idx="3">
                  <c:v>Fernando</c:v>
                </c:pt>
                <c:pt idx="4">
                  <c:v>McAllister</c:v>
                </c:pt>
                <c:pt idx="5">
                  <c:v>Mike B</c:v>
                </c:pt>
                <c:pt idx="6">
                  <c:v>Ariana</c:v>
                </c:pt>
                <c:pt idx="7">
                  <c:v>William</c:v>
                </c:pt>
                <c:pt idx="8">
                  <c:v>Quincy</c:v>
                </c:pt>
                <c:pt idx="9">
                  <c:v>Daniel</c:v>
                </c:pt>
                <c:pt idx="10">
                  <c:v>Phillip</c:v>
                </c:pt>
                <c:pt idx="11">
                  <c:v>Mike Bilous</c:v>
                </c:pt>
                <c:pt idx="12">
                  <c:v>Veronica</c:v>
                </c:pt>
                <c:pt idx="13">
                  <c:v>Anastasia</c:v>
                </c:pt>
                <c:pt idx="14">
                  <c:v>Gabriel</c:v>
                </c:pt>
                <c:pt idx="15">
                  <c:v>Jordyn</c:v>
                </c:pt>
                <c:pt idx="16">
                  <c:v>Hong</c:v>
                </c:pt>
                <c:pt idx="17">
                  <c:v>Vadims</c:v>
                </c:pt>
                <c:pt idx="18">
                  <c:v>Ryan</c:v>
                </c:pt>
                <c:pt idx="19">
                  <c:v>Jonah</c:v>
                </c:pt>
                <c:pt idx="20">
                  <c:v>Karla</c:v>
                </c:pt>
                <c:pt idx="21">
                  <c:v>Julian</c:v>
                </c:pt>
                <c:pt idx="22">
                  <c:v>Nico</c:v>
                </c:pt>
                <c:pt idx="23">
                  <c:v>Steven</c:v>
                </c:pt>
                <c:pt idx="24">
                  <c:v>Marcos</c:v>
                </c:pt>
                <c:pt idx="25">
                  <c:v>Gilbert</c:v>
                </c:pt>
                <c:pt idx="26">
                  <c:v>Arizona</c:v>
                </c:pt>
                <c:pt idx="27">
                  <c:v>Sonya</c:v>
                </c:pt>
                <c:pt idx="28">
                  <c:v>Paige</c:v>
                </c:pt>
                <c:pt idx="29">
                  <c:v>Quincy</c:v>
                </c:pt>
                <c:pt idx="30">
                  <c:v>Valeria</c:v>
                </c:pt>
                <c:pt idx="31">
                  <c:v>Emiliano</c:v>
                </c:pt>
                <c:pt idx="32">
                  <c:v>Nathalie</c:v>
                </c:pt>
              </c:strCache>
            </c:strRef>
          </c:cat>
          <c:val>
            <c:numRef>
              <c:f>'[Chart in Microsoft PowerPoint]Sheet1'!$B$2:$B$34</c:f>
              <c:numCache>
                <c:formatCode>General</c:formatCode>
                <c:ptCount val="33"/>
                <c:pt idx="0">
                  <c:v>5.9</c:v>
                </c:pt>
                <c:pt idx="1">
                  <c:v>5.4</c:v>
                </c:pt>
                <c:pt idx="2">
                  <c:v>4.5</c:v>
                </c:pt>
                <c:pt idx="3">
                  <c:v>4.7</c:v>
                </c:pt>
                <c:pt idx="4">
                  <c:v>4.2</c:v>
                </c:pt>
                <c:pt idx="5">
                  <c:v>5</c:v>
                </c:pt>
                <c:pt idx="6">
                  <c:v>6.6</c:v>
                </c:pt>
                <c:pt idx="7">
                  <c:v>8.9</c:v>
                </c:pt>
                <c:pt idx="8">
                  <c:v>6.3</c:v>
                </c:pt>
                <c:pt idx="9">
                  <c:v>14.6</c:v>
                </c:pt>
                <c:pt idx="10">
                  <c:v>3.5</c:v>
                </c:pt>
                <c:pt idx="11">
                  <c:v>4.5</c:v>
                </c:pt>
                <c:pt idx="12">
                  <c:v>4</c:v>
                </c:pt>
                <c:pt idx="13">
                  <c:v>4.5999999999999996</c:v>
                </c:pt>
                <c:pt idx="14">
                  <c:v>5.3</c:v>
                </c:pt>
                <c:pt idx="15">
                  <c:v>4.0999999999999996</c:v>
                </c:pt>
                <c:pt idx="16">
                  <c:v>5.2</c:v>
                </c:pt>
                <c:pt idx="17">
                  <c:v>4.0999999999999996</c:v>
                </c:pt>
                <c:pt idx="18">
                  <c:v>9.1999999999999993</c:v>
                </c:pt>
                <c:pt idx="19">
                  <c:v>5.5</c:v>
                </c:pt>
                <c:pt idx="20">
                  <c:v>4</c:v>
                </c:pt>
                <c:pt idx="21">
                  <c:v>9.8000000000000007</c:v>
                </c:pt>
                <c:pt idx="22">
                  <c:v>4.0999999999999996</c:v>
                </c:pt>
                <c:pt idx="23">
                  <c:v>5.2</c:v>
                </c:pt>
                <c:pt idx="24">
                  <c:v>7</c:v>
                </c:pt>
                <c:pt idx="25">
                  <c:v>4.5</c:v>
                </c:pt>
                <c:pt idx="26">
                  <c:v>3.2</c:v>
                </c:pt>
                <c:pt idx="27">
                  <c:v>5.3</c:v>
                </c:pt>
                <c:pt idx="28">
                  <c:v>6.2</c:v>
                </c:pt>
                <c:pt idx="29">
                  <c:v>6.3</c:v>
                </c:pt>
                <c:pt idx="31">
                  <c:v>4</c:v>
                </c:pt>
              </c:numCache>
            </c:numRef>
          </c:val>
        </c:ser>
        <c:ser>
          <c:idx val="2"/>
          <c:order val="1"/>
          <c:tx>
            <c:v>Other Country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PowerPoint]Sheet1'!$A$2:$A$34</c:f>
              <c:strCache>
                <c:ptCount val="33"/>
                <c:pt idx="0">
                  <c:v>Alyssa</c:v>
                </c:pt>
                <c:pt idx="1">
                  <c:v>Nici</c:v>
                </c:pt>
                <c:pt idx="2">
                  <c:v>Madison</c:v>
                </c:pt>
                <c:pt idx="3">
                  <c:v>Fernando</c:v>
                </c:pt>
                <c:pt idx="4">
                  <c:v>McAllister</c:v>
                </c:pt>
                <c:pt idx="5">
                  <c:v>Mike B</c:v>
                </c:pt>
                <c:pt idx="6">
                  <c:v>Ariana</c:v>
                </c:pt>
                <c:pt idx="7">
                  <c:v>William</c:v>
                </c:pt>
                <c:pt idx="8">
                  <c:v>Quincy</c:v>
                </c:pt>
                <c:pt idx="9">
                  <c:v>Daniel</c:v>
                </c:pt>
                <c:pt idx="10">
                  <c:v>Phillip</c:v>
                </c:pt>
                <c:pt idx="11">
                  <c:v>Mike Bilous</c:v>
                </c:pt>
                <c:pt idx="12">
                  <c:v>Veronica</c:v>
                </c:pt>
                <c:pt idx="13">
                  <c:v>Anastasia</c:v>
                </c:pt>
                <c:pt idx="14">
                  <c:v>Gabriel</c:v>
                </c:pt>
                <c:pt idx="15">
                  <c:v>Jordyn</c:v>
                </c:pt>
                <c:pt idx="16">
                  <c:v>Hong</c:v>
                </c:pt>
                <c:pt idx="17">
                  <c:v>Vadims</c:v>
                </c:pt>
                <c:pt idx="18">
                  <c:v>Ryan</c:v>
                </c:pt>
                <c:pt idx="19">
                  <c:v>Jonah</c:v>
                </c:pt>
                <c:pt idx="20">
                  <c:v>Karla</c:v>
                </c:pt>
                <c:pt idx="21">
                  <c:v>Julian</c:v>
                </c:pt>
                <c:pt idx="22">
                  <c:v>Nico</c:v>
                </c:pt>
                <c:pt idx="23">
                  <c:v>Steven</c:v>
                </c:pt>
                <c:pt idx="24">
                  <c:v>Marcos</c:v>
                </c:pt>
                <c:pt idx="25">
                  <c:v>Gilbert</c:v>
                </c:pt>
                <c:pt idx="26">
                  <c:v>Arizona</c:v>
                </c:pt>
                <c:pt idx="27">
                  <c:v>Sonya</c:v>
                </c:pt>
                <c:pt idx="28">
                  <c:v>Paige</c:v>
                </c:pt>
                <c:pt idx="29">
                  <c:v>Quincy</c:v>
                </c:pt>
                <c:pt idx="30">
                  <c:v>Valeria</c:v>
                </c:pt>
                <c:pt idx="31">
                  <c:v>Emiliano</c:v>
                </c:pt>
                <c:pt idx="32">
                  <c:v>Nathalie</c:v>
                </c:pt>
              </c:strCache>
            </c:strRef>
          </c:cat>
          <c:val>
            <c:numRef>
              <c:f>'[Chart in Microsoft PowerPoint]Sheet1'!$D$2:$D$34</c:f>
              <c:numCache>
                <c:formatCode>General</c:formatCode>
                <c:ptCount val="33"/>
                <c:pt idx="0">
                  <c:v>1.5</c:v>
                </c:pt>
                <c:pt idx="1">
                  <c:v>3.9</c:v>
                </c:pt>
                <c:pt idx="2">
                  <c:v>2.2000000000000002</c:v>
                </c:pt>
                <c:pt idx="3">
                  <c:v>3.5</c:v>
                </c:pt>
                <c:pt idx="5">
                  <c:v>3.2</c:v>
                </c:pt>
                <c:pt idx="6">
                  <c:v>3.3</c:v>
                </c:pt>
                <c:pt idx="7">
                  <c:v>5</c:v>
                </c:pt>
                <c:pt idx="8">
                  <c:v>1.2</c:v>
                </c:pt>
                <c:pt idx="9">
                  <c:v>7.3</c:v>
                </c:pt>
                <c:pt idx="10">
                  <c:v>8.4</c:v>
                </c:pt>
                <c:pt idx="11">
                  <c:v>2</c:v>
                </c:pt>
                <c:pt idx="12">
                  <c:v>2.1</c:v>
                </c:pt>
                <c:pt idx="13">
                  <c:v>1.4</c:v>
                </c:pt>
                <c:pt idx="14">
                  <c:v>3.7</c:v>
                </c:pt>
                <c:pt idx="15">
                  <c:v>2.2999999999999998</c:v>
                </c:pt>
                <c:pt idx="16">
                  <c:v>3</c:v>
                </c:pt>
                <c:pt idx="17">
                  <c:v>2.4</c:v>
                </c:pt>
                <c:pt idx="18">
                  <c:v>2.5</c:v>
                </c:pt>
                <c:pt idx="19">
                  <c:v>2.5</c:v>
                </c:pt>
                <c:pt idx="20">
                  <c:v>2.1</c:v>
                </c:pt>
                <c:pt idx="21">
                  <c:v>3</c:v>
                </c:pt>
                <c:pt idx="22">
                  <c:v>2.2999999999999998</c:v>
                </c:pt>
                <c:pt idx="23">
                  <c:v>1.9</c:v>
                </c:pt>
                <c:pt idx="24">
                  <c:v>4.2</c:v>
                </c:pt>
                <c:pt idx="25">
                  <c:v>2.2000000000000002</c:v>
                </c:pt>
                <c:pt idx="26">
                  <c:v>2.2999999999999998</c:v>
                </c:pt>
                <c:pt idx="27">
                  <c:v>3.1</c:v>
                </c:pt>
                <c:pt idx="28">
                  <c:v>5.4</c:v>
                </c:pt>
                <c:pt idx="29">
                  <c:v>1.2</c:v>
                </c:pt>
                <c:pt idx="3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916808"/>
        <c:axId val="220650176"/>
      </c:barChart>
      <c:catAx>
        <c:axId val="160916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F2F Students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650176"/>
        <c:crosses val="autoZero"/>
        <c:auto val="1"/>
        <c:lblAlgn val="ctr"/>
        <c:lblOffset val="100"/>
        <c:noMultiLvlLbl val="0"/>
      </c:catAx>
      <c:valAx>
        <c:axId val="22065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Earths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1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abc30.com/education/87th-california-state-ffa-conference-held-in-downtown-fresno/667681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r.org/sections/thesalt/2015/10/20/450294392/as-schools-buy-more-local-food-kids-throw-less-food-in-the-trash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en/index.php/GFN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1185" y="3507972"/>
            <a:ext cx="7747461" cy="14704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Pumpkin Pie Making with Culinary Arts at the </a:t>
            </a:r>
            <a:r>
              <a:rPr lang="en-US" dirty="0" err="1" smtClean="0"/>
              <a:t>Bryte</a:t>
            </a:r>
            <a:r>
              <a:rPr lang="en-US" dirty="0" smtClean="0"/>
              <a:t> Campus</a:t>
            </a:r>
          </a:p>
          <a:p>
            <a:r>
              <a:rPr lang="en-US" dirty="0" smtClean="0"/>
              <a:t>October 15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r>
              <a:rPr lang="en-US" dirty="0" err="1" smtClean="0"/>
              <a:t>Cheryle</a:t>
            </a:r>
            <a:r>
              <a:rPr lang="en-US" dirty="0" smtClean="0"/>
              <a:t> Sutton, Ellen Hoffmann, Robert Rossi, Jennifer McAllister, Chris Hanks, </a:t>
            </a:r>
            <a:r>
              <a:rPr lang="en-US" dirty="0" err="1" smtClean="0"/>
              <a:t>Saraphina</a:t>
            </a:r>
            <a:r>
              <a:rPr lang="en-US" dirty="0" smtClean="0"/>
              <a:t>, Gilberto, Gilbert Ramos, Quincy Gonzales, Valeria </a:t>
            </a:r>
            <a:r>
              <a:rPr lang="en-US" dirty="0" err="1" smtClean="0"/>
              <a:t>Velarde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1" y="309430"/>
            <a:ext cx="3866827" cy="2880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69" y="309430"/>
            <a:ext cx="3731266" cy="248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9" y="4605311"/>
            <a:ext cx="2048347" cy="204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4944239"/>
            <a:ext cx="2562798" cy="17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096" y="631066"/>
            <a:ext cx="10805374" cy="17901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hlinkClick r:id="rId2"/>
              </a:rPr>
              <a:t>Future Farmers of America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Curriculum Council Approved the 3 courses!!!</a:t>
            </a:r>
            <a:br>
              <a:rPr lang="en-US" sz="3200" b="1" dirty="0" smtClean="0"/>
            </a:br>
            <a:r>
              <a:rPr lang="en-US" sz="3200" dirty="0" smtClean="0"/>
              <a:t>Now they have to be approved through the </a:t>
            </a:r>
            <a:r>
              <a:rPr lang="en-US" sz="3200" dirty="0"/>
              <a:t>S</a:t>
            </a:r>
            <a:r>
              <a:rPr lang="en-US" sz="3200" dirty="0" smtClean="0"/>
              <a:t>chool Board - November</a:t>
            </a:r>
            <a:br>
              <a:rPr lang="en-US" sz="3200" dirty="0" smtClean="0"/>
            </a:br>
            <a:r>
              <a:rPr lang="en-US" sz="3200" dirty="0" smtClean="0"/>
              <a:t>The School Board wants to meet you and see your garden! – When?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421228"/>
            <a:ext cx="10072349" cy="34546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Agriculture is the #1 economy in CA</a:t>
            </a:r>
          </a:p>
          <a:p>
            <a:r>
              <a:rPr lang="en-US" dirty="0" smtClean="0"/>
              <a:t>Animal </a:t>
            </a:r>
            <a:r>
              <a:rPr lang="en-US" dirty="0"/>
              <a:t>Husbandry class opens doors for better hands on </a:t>
            </a:r>
            <a:r>
              <a:rPr lang="en-US" dirty="0" smtClean="0"/>
              <a:t>education</a:t>
            </a:r>
          </a:p>
          <a:p>
            <a:r>
              <a:rPr lang="en-US" dirty="0" smtClean="0"/>
              <a:t>Possible Metal Shop</a:t>
            </a:r>
          </a:p>
          <a:p>
            <a:r>
              <a:rPr lang="en-US" dirty="0" smtClean="0"/>
              <a:t>Possible Wood Shop</a:t>
            </a:r>
          </a:p>
          <a:p>
            <a:r>
              <a:rPr lang="en-US" dirty="0" smtClean="0"/>
              <a:t>Possible Auto Shop</a:t>
            </a:r>
          </a:p>
          <a:p>
            <a:r>
              <a:rPr lang="en-US" dirty="0" smtClean="0"/>
              <a:t>Opens the doors for higher education</a:t>
            </a:r>
          </a:p>
          <a:p>
            <a:r>
              <a:rPr lang="en-US" dirty="0" smtClean="0"/>
              <a:t>$10 million was spent on Culinary Facility at </a:t>
            </a:r>
            <a:r>
              <a:rPr lang="en-US" dirty="0" err="1" smtClean="0"/>
              <a:t>Bryte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656824"/>
            <a:ext cx="10844011" cy="121061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10/21 Our Carbon Footprint</a:t>
            </a:r>
            <a:br>
              <a:rPr lang="en-US" sz="2800" dirty="0" smtClean="0"/>
            </a:br>
            <a:r>
              <a:rPr lang="en-US" sz="2800" dirty="0" smtClean="0"/>
              <a:t>Obj. TSW learn about our impact as a population on our available resources. Page 10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426044"/>
            <a:ext cx="4293695" cy="28473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408349"/>
            <a:ext cx="5190701" cy="34620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Monday you listed resources that needed to be managed: water, food, air, soil.  What happens when they are not managed properly?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“best practices” we use at the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will conservation techniques help us be more sustainable as a society?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3" y="3571341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Omnivore’s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Chapters 6 &amp; 7 by Friday.</a:t>
            </a:r>
          </a:p>
          <a:p>
            <a:r>
              <a:rPr lang="en-US" dirty="0" smtClean="0"/>
              <a:t>We will discuss the chapters.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12801"/>
            <a:ext cx="9601196" cy="1303867"/>
          </a:xfrm>
        </p:spPr>
        <p:txBody>
          <a:bodyPr/>
          <a:lstStyle/>
          <a:p>
            <a:r>
              <a:rPr lang="en-US" dirty="0" smtClean="0"/>
              <a:t>Groups by Leader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9357" y="2040835"/>
            <a:ext cx="11092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Quincey</a:t>
            </a:r>
            <a:r>
              <a:rPr lang="en-US" sz="2400" b="1" dirty="0" smtClean="0"/>
              <a:t> 		Paige 		Emiliano		Valeria 		Natalia 	Madison 	Ariana</a:t>
            </a:r>
          </a:p>
          <a:p>
            <a:r>
              <a:rPr lang="en-US" sz="2400" dirty="0" smtClean="0"/>
              <a:t>Gilbert			</a:t>
            </a:r>
            <a:r>
              <a:rPr lang="en-US" sz="2400" dirty="0" err="1" smtClean="0"/>
              <a:t>Nico</a:t>
            </a:r>
            <a:r>
              <a:rPr lang="en-US" sz="2400" dirty="0" smtClean="0"/>
              <a:t>		Julian			William		Steven			Jordyn		Michael</a:t>
            </a:r>
          </a:p>
          <a:p>
            <a:r>
              <a:rPr lang="en-US" sz="2400" dirty="0" smtClean="0"/>
              <a:t>Sonya			Karla		Jonah			</a:t>
            </a:r>
            <a:r>
              <a:rPr lang="en-US" sz="2400" dirty="0" err="1" smtClean="0"/>
              <a:t>Veronika</a:t>
            </a:r>
            <a:r>
              <a:rPr lang="en-US" sz="2400" dirty="0" smtClean="0"/>
              <a:t>	Parker			Itzel		Mike </a:t>
            </a:r>
            <a:r>
              <a:rPr lang="en-US" sz="2400" dirty="0" err="1" smtClean="0"/>
              <a:t>Bilo</a:t>
            </a:r>
            <a:endParaRPr lang="en-US" sz="2400" dirty="0" smtClean="0"/>
          </a:p>
          <a:p>
            <a:r>
              <a:rPr lang="en-US" sz="2400" dirty="0" err="1" smtClean="0"/>
              <a:t>Vadims</a:t>
            </a:r>
            <a:r>
              <a:rPr lang="en-US" sz="2400" dirty="0" smtClean="0"/>
              <a:t>			Hong		Alyssa			Phillip		Arizona		Fernando	Anastasia</a:t>
            </a:r>
          </a:p>
          <a:p>
            <a:r>
              <a:rPr lang="en-US" sz="2400" dirty="0" smtClean="0"/>
              <a:t>Marcos			</a:t>
            </a:r>
            <a:r>
              <a:rPr lang="en-US" sz="2400" dirty="0" err="1" smtClean="0"/>
              <a:t>Ravan</a:t>
            </a:r>
            <a:r>
              <a:rPr lang="en-US" sz="2400" dirty="0" smtClean="0"/>
              <a:t>		</a:t>
            </a:r>
            <a:r>
              <a:rPr lang="en-US" sz="2400" dirty="0" err="1" smtClean="0"/>
              <a:t>Nici</a:t>
            </a:r>
            <a:r>
              <a:rPr lang="en-US" sz="2400" dirty="0" smtClean="0"/>
              <a:t>			Ryan		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9357" y="3838201"/>
            <a:ext cx="10913164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b="1" dirty="0" smtClean="0"/>
              <a:t>Categories to work:</a:t>
            </a:r>
          </a:p>
          <a:p>
            <a:r>
              <a:rPr lang="en-US" sz="2400" b="1" dirty="0" err="1" smtClean="0"/>
              <a:t>Quincey’s</a:t>
            </a:r>
            <a:r>
              <a:rPr lang="en-US" sz="2400" dirty="0" smtClean="0"/>
              <a:t>- Strawberry bed – Transplanting</a:t>
            </a:r>
          </a:p>
          <a:p>
            <a:r>
              <a:rPr lang="en-US" sz="2400" b="1" dirty="0" smtClean="0"/>
              <a:t>Paige</a:t>
            </a:r>
            <a:r>
              <a:rPr lang="en-US" sz="2400" dirty="0" smtClean="0"/>
              <a:t> – Organize the greenhouse</a:t>
            </a:r>
          </a:p>
          <a:p>
            <a:r>
              <a:rPr lang="en-US" sz="2400" b="1" dirty="0" smtClean="0"/>
              <a:t>Emiliano</a:t>
            </a:r>
            <a:r>
              <a:rPr lang="en-US" sz="2400" dirty="0" smtClean="0"/>
              <a:t> – Turn the compost</a:t>
            </a:r>
          </a:p>
          <a:p>
            <a:r>
              <a:rPr lang="en-US" sz="2400" b="1" dirty="0" smtClean="0"/>
              <a:t>Valeria</a:t>
            </a:r>
            <a:r>
              <a:rPr lang="en-US" sz="2400" dirty="0" smtClean="0"/>
              <a:t> – Delivery to the Cafeteria</a:t>
            </a:r>
          </a:p>
          <a:p>
            <a:r>
              <a:rPr lang="en-US" sz="2400" b="1" dirty="0" smtClean="0"/>
              <a:t>Natalia</a:t>
            </a:r>
            <a:r>
              <a:rPr lang="en-US" sz="2400" dirty="0" smtClean="0"/>
              <a:t>- Journaling the weeks activities</a:t>
            </a:r>
          </a:p>
          <a:p>
            <a:r>
              <a:rPr lang="en-US" sz="2400" b="1" dirty="0" smtClean="0"/>
              <a:t>Madison</a:t>
            </a:r>
            <a:r>
              <a:rPr lang="en-US" sz="2400" dirty="0" smtClean="0"/>
              <a:t> – Watering, evaluating water needs</a:t>
            </a:r>
          </a:p>
          <a:p>
            <a:r>
              <a:rPr lang="en-US" sz="2400" b="1" dirty="0" smtClean="0"/>
              <a:t>Ariana</a:t>
            </a:r>
            <a:r>
              <a:rPr lang="en-US" sz="2400" dirty="0" smtClean="0"/>
              <a:t> – Photographing the weeks activities</a:t>
            </a:r>
          </a:p>
          <a:p>
            <a:r>
              <a:rPr lang="en-US" sz="2400" b="1" dirty="0" smtClean="0"/>
              <a:t>Other:</a:t>
            </a:r>
            <a:r>
              <a:rPr lang="en-US" sz="2400" dirty="0" smtClean="0"/>
              <a:t> Soil added to the stained beds</a:t>
            </a:r>
          </a:p>
          <a:p>
            <a:r>
              <a:rPr lang="en-US" sz="2400" dirty="0" smtClean="0"/>
              <a:t>Plant Irises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71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647"/>
            <a:ext cx="5391956" cy="4043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43" y="298618"/>
            <a:ext cx="7832035" cy="58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8" y="5624"/>
            <a:ext cx="10586536" cy="68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 Goodness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3076497"/>
            <a:ext cx="4043967" cy="303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94" y="3076497"/>
            <a:ext cx="3832856" cy="2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982132"/>
            <a:ext cx="3812414" cy="5083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00" y="982132"/>
            <a:ext cx="3775342" cy="50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22" y="680435"/>
            <a:ext cx="4292203" cy="57229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6" y="1338007"/>
            <a:ext cx="5877059" cy="44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7" y="807501"/>
            <a:ext cx="3800878" cy="5067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05" y="749545"/>
            <a:ext cx="3887810" cy="518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started with this…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8330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3" y="1725769"/>
            <a:ext cx="3008826" cy="401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61" y="1412808"/>
            <a:ext cx="3346898" cy="44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31066"/>
            <a:ext cx="10038006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10/22 Our Carbon Footprint</a:t>
            </a:r>
            <a:br>
              <a:rPr lang="en-US" dirty="0" smtClean="0"/>
            </a:br>
            <a:r>
              <a:rPr lang="en-US" dirty="0" smtClean="0"/>
              <a:t>Obj. TSW learn how many Earth’s it takes to live their life style. P. 12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6" y="1826542"/>
            <a:ext cx="2618932" cy="43508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2451" y="2560320"/>
            <a:ext cx="6907197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factors might contribute to your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Predict how many Earth’s it takes to support your lifestyle, if everyone lived like you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5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School buying local food to feed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9 notebook</a:t>
            </a:r>
          </a:p>
          <a:p>
            <a:r>
              <a:rPr lang="en-US" dirty="0" smtClean="0"/>
              <a:t>Due by next notebook check.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Footprintnetwork.org</a:t>
            </a:r>
            <a:r>
              <a:rPr lang="en-US" dirty="0" smtClean="0"/>
              <a:t>	P. 13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408349"/>
            <a:ext cx="10650828" cy="346751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# of Earth’s Activity</a:t>
            </a:r>
          </a:p>
          <a:p>
            <a:r>
              <a:rPr lang="en-US" dirty="0" smtClean="0"/>
              <a:t>Calculate your own ecological footprint in the USA by taking this lifestyle survey regarding: food consumption, energy usage and transportations choices.</a:t>
            </a:r>
          </a:p>
          <a:p>
            <a:r>
              <a:rPr lang="en-US" dirty="0" smtClean="0"/>
              <a:t>Write # of Earth’s it takes to live your lifestyle on Page 13 NB</a:t>
            </a:r>
          </a:p>
          <a:p>
            <a:r>
              <a:rPr lang="en-US" dirty="0" smtClean="0"/>
              <a:t>What steps could be taken to realistically decrease your footprint.</a:t>
            </a:r>
          </a:p>
          <a:p>
            <a:r>
              <a:rPr lang="en-US" dirty="0" smtClean="0"/>
              <a:t>Then do the Activity again but, with a different country.</a:t>
            </a:r>
          </a:p>
          <a:p>
            <a:r>
              <a:rPr lang="en-US" dirty="0" smtClean="0"/>
              <a:t>Why is your Ecological Footprint different is different countries?  Who is one of the largest contributors to pollution?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50" y="579550"/>
            <a:ext cx="7972022" cy="1867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10/23 How many more Earths?</a:t>
            </a:r>
            <a:br>
              <a:rPr lang="en-US" sz="2800" dirty="0" smtClean="0"/>
            </a:br>
            <a:r>
              <a:rPr lang="en-US" sz="2800" dirty="0" smtClean="0"/>
              <a:t>Obj. TSW learn about how we need to conserve our resources now to have resources for future generations. P. 14 NB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-20154"/>
            <a:ext cx="3318673" cy="21156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1875" y="2446986"/>
            <a:ext cx="7980473" cy="211565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close was your prediction as to the number of Earth’s you thought you would 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ways can you be more conservative in your day to day life?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chapters 6 &amp; 7 about in Omnivores Dilemma?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30" y="4633042"/>
            <a:ext cx="4050563" cy="2154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0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0653" y="90152"/>
            <a:ext cx="158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Page 13NB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604395"/>
              </p:ext>
            </p:extLst>
          </p:nvPr>
        </p:nvGraphicFramePr>
        <p:xfrm>
          <a:off x="1571223" y="551817"/>
          <a:ext cx="9530366" cy="570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34096"/>
            <a:ext cx="10205432" cy="15519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Notebook </a:t>
            </a:r>
            <a:r>
              <a:rPr lang="en-US" sz="3600" dirty="0" smtClean="0"/>
              <a:t>Check </a:t>
            </a:r>
            <a:br>
              <a:rPr lang="en-US" sz="3600" dirty="0" smtClean="0"/>
            </a:br>
            <a:r>
              <a:rPr lang="en-US" sz="3600" dirty="0" smtClean="0"/>
              <a:t>Tuesday 10/27	 </a:t>
            </a:r>
            <a:r>
              <a:rPr lang="en-US" sz="3600" dirty="0" smtClean="0"/>
              <a:t>P. 8 – </a:t>
            </a:r>
            <a:r>
              <a:rPr lang="en-US" sz="3600" dirty="0" smtClean="0"/>
              <a:t>15			</a:t>
            </a:r>
            <a:r>
              <a:rPr lang="en-US" sz="3600" dirty="0" smtClean="0"/>
              <a:t>40 points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661566"/>
              </p:ext>
            </p:extLst>
          </p:nvPr>
        </p:nvGraphicFramePr>
        <p:xfrm>
          <a:off x="785611" y="2434104"/>
          <a:ext cx="10586434" cy="37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51"/>
                <a:gridCol w="5944071"/>
                <a:gridCol w="3528812"/>
              </a:tblGrid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Title/ 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Footprint: Resource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Vocabulary List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- GATTACA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Activity:  # of Earth’s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How many more</a:t>
                      </a:r>
                      <a:r>
                        <a:rPr lang="en-US" baseline="0" dirty="0" smtClean="0"/>
                        <a:t> Earth’s?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659930">
                <a:tc>
                  <a:txBody>
                    <a:bodyPr/>
                    <a:lstStyle/>
                    <a:p>
                      <a:r>
                        <a:rPr lang="en-US" dirty="0" smtClean="0"/>
                        <a:t>10/26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Brainstorm – Major Pollution Situation World Wide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Notebook Check p.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 – 15</a:t>
                      </a:r>
                    </a:p>
                    <a:p>
                      <a:r>
                        <a:rPr lang="en-US" dirty="0" smtClean="0"/>
                        <a:t>40 points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46" y="982132"/>
            <a:ext cx="8865237" cy="4986696"/>
          </a:xfrm>
        </p:spPr>
      </p:pic>
    </p:spTree>
    <p:extLst>
      <p:ext uri="{BB962C8B-B14F-4D97-AF65-F5344CB8AC3E}">
        <p14:creationId xmlns:p14="http://schemas.microsoft.com/office/powerpoint/2010/main" val="175332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taking roll when I get out there.  If you are not there, I will call for a campus aide to find you, escort you to the office.  I will write a referral later.</a:t>
            </a:r>
          </a:p>
          <a:p>
            <a:r>
              <a:rPr lang="en-US" dirty="0" smtClean="0"/>
              <a:t>Vocabulary list is due Tuesday.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2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17" y="1498334"/>
            <a:ext cx="2999115" cy="40153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9446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Pumpkin Pie Making</a:t>
            </a:r>
            <a:br>
              <a:rPr lang="en-US" dirty="0" smtClean="0"/>
            </a:br>
            <a:r>
              <a:rPr lang="en-US" b="1" dirty="0" smtClean="0"/>
              <a:t>C</a:t>
            </a:r>
            <a:r>
              <a:rPr lang="en-US" dirty="0" smtClean="0"/>
              <a:t>ulinary </a:t>
            </a:r>
            <a:r>
              <a:rPr lang="en-US" b="1" dirty="0" smtClean="0"/>
              <a:t>A</a:t>
            </a:r>
            <a:r>
              <a:rPr lang="en-US" dirty="0" smtClean="0"/>
              <a:t>rts &amp; </a:t>
            </a:r>
            <a:r>
              <a:rPr lang="en-US" b="1" dirty="0" smtClean="0"/>
              <a:t>F</a:t>
            </a:r>
            <a:r>
              <a:rPr lang="en-US" dirty="0" smtClean="0"/>
              <a:t>arm to </a:t>
            </a:r>
            <a:r>
              <a:rPr lang="en-US" b="1" dirty="0" smtClean="0"/>
              <a:t>F</a:t>
            </a:r>
            <a:r>
              <a:rPr lang="en-US" dirty="0" smtClean="0"/>
              <a:t>ork </a:t>
            </a:r>
            <a:r>
              <a:rPr lang="en-US" b="1" dirty="0" smtClean="0"/>
              <a:t>E</a:t>
            </a:r>
            <a:r>
              <a:rPr lang="en-US" dirty="0" smtClean="0"/>
              <a:t>ducation</a:t>
            </a:r>
            <a:br>
              <a:rPr lang="en-US" dirty="0" smtClean="0"/>
            </a:br>
            <a:r>
              <a:rPr lang="en-US" b="1" dirty="0" smtClean="0"/>
              <a:t>CAFFE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32" y="3619407"/>
            <a:ext cx="4335968" cy="323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" y="1206370"/>
            <a:ext cx="4668477" cy="3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2518917"/>
            <a:ext cx="4960389" cy="3704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7" y="2565576"/>
            <a:ext cx="2697600" cy="361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2565575"/>
            <a:ext cx="2715490" cy="36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15" y="2460567"/>
            <a:ext cx="5099528" cy="3808907"/>
          </a:xfrm>
        </p:spPr>
      </p:pic>
    </p:spTree>
    <p:extLst>
      <p:ext uri="{BB962C8B-B14F-4D97-AF65-F5344CB8AC3E}">
        <p14:creationId xmlns:p14="http://schemas.microsoft.com/office/powerpoint/2010/main" val="16438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ended with this…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3" y="2557463"/>
            <a:ext cx="4834000" cy="3610581"/>
          </a:xfrm>
        </p:spPr>
      </p:pic>
    </p:spTree>
    <p:extLst>
      <p:ext uri="{BB962C8B-B14F-4D97-AF65-F5344CB8AC3E}">
        <p14:creationId xmlns:p14="http://schemas.microsoft.com/office/powerpoint/2010/main" val="2427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3" y="665018"/>
            <a:ext cx="10939548" cy="1620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to Fork Notebook</a:t>
            </a:r>
            <a:br>
              <a:rPr lang="en-US" dirty="0" smtClean="0"/>
            </a:br>
            <a:r>
              <a:rPr lang="en-US" dirty="0" smtClean="0"/>
              <a:t>Semester 2: UNIT 3 Our Carbon Footprint and </a:t>
            </a:r>
            <a:br>
              <a:rPr lang="en-US" dirty="0" smtClean="0"/>
            </a:br>
            <a:r>
              <a:rPr lang="en-US" dirty="0" smtClean="0"/>
              <a:t>UNIT 4 Feeding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your Notebook to the Center where the book is sewn.</a:t>
            </a:r>
          </a:p>
          <a:p>
            <a:r>
              <a:rPr lang="en-US" dirty="0" smtClean="0"/>
              <a:t>Number the Right side of the page 1</a:t>
            </a:r>
          </a:p>
          <a:p>
            <a:r>
              <a:rPr lang="en-US" dirty="0" smtClean="0"/>
              <a:t>Turn the page, number the left side of the page 2</a:t>
            </a:r>
          </a:p>
          <a:p>
            <a:r>
              <a:rPr lang="en-US" dirty="0" smtClean="0"/>
              <a:t>Odd’s on the right, Evens on the left</a:t>
            </a:r>
          </a:p>
          <a:p>
            <a:r>
              <a:rPr lang="en-US" dirty="0" smtClean="0"/>
              <a:t>Number to page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o0AAAJ&amp;attcnt=1&amp;attid0=BAAAAAAA&amp;attcid0=__storage_emulated_0__EmailTempImage_1_RotateImage_20151011_172800_jpg%40sec.galaxytab"/>
          <p:cNvSpPr>
            <a:spLocks noChangeAspect="1" noChangeArrowheads="1"/>
          </p:cNvSpPr>
          <p:nvPr/>
        </p:nvSpPr>
        <p:spPr bwMode="auto">
          <a:xfrm>
            <a:off x="63500" y="-136525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99263"/>
            <a:ext cx="4863653" cy="6484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6" y="1666672"/>
            <a:ext cx="6265235" cy="4698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2766" y="553792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Sequoia </a:t>
            </a:r>
            <a:r>
              <a:rPr lang="en-US" dirty="0" smtClean="0"/>
              <a:t>Trees – Oldest &amp; largest Organism on earth – 2000 years old.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5" y="448888"/>
            <a:ext cx="11172304" cy="1837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10/19 Our Carbon Footprint: </a:t>
            </a:r>
            <a:r>
              <a:rPr lang="en-US" sz="2800" dirty="0"/>
              <a:t>Resources Management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Obj. TSW understand and explain how our resources can be limited and our actions have negative impacts on the planet. P. 8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580" y="2458720"/>
            <a:ext cx="6438899" cy="36982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resources do we need to live our lives?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these resources managed?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pollution created as a result?</a:t>
            </a:r>
          </a:p>
          <a:p>
            <a:pPr marL="0" indent="0">
              <a:buNone/>
            </a:pPr>
            <a:r>
              <a:rPr lang="en-US" b="1" dirty="0" smtClean="0"/>
              <a:t>At the Garden: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Fertilize beds for Transplanting Strawberries, Broccoli.  Turn Compost, Water, Plant Iris, &amp; Cilantro, Clean and Organize the Greenhouse, Clean area for </a:t>
            </a:r>
            <a:r>
              <a:rPr lang="en-US" dirty="0"/>
              <a:t>Z</a:t>
            </a:r>
            <a:r>
              <a:rPr lang="en-US" dirty="0" smtClean="0"/>
              <a:t>en Garden.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2458720"/>
            <a:ext cx="4236417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933</TotalTime>
  <Words>662</Words>
  <Application>Microsoft Office PowerPoint</Application>
  <PresentationFormat>Widescreen</PresentationFormat>
  <Paragraphs>110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Garamond</vt:lpstr>
      <vt:lpstr>Organic</vt:lpstr>
      <vt:lpstr>Farm to Fork</vt:lpstr>
      <vt:lpstr>We started with this…</vt:lpstr>
      <vt:lpstr>Pumpkin Pie Making Culinary Arts &amp; Farm to Fork Education CAFFE</vt:lpstr>
      <vt:lpstr>Pumpkin Pie Making Culinary Arts &amp; Farm to Fork Education CAFFE</vt:lpstr>
      <vt:lpstr>Pumpkin Pie Making Culinary Arts &amp; Farm to Fork Education CAFFE</vt:lpstr>
      <vt:lpstr>And ended with this…</vt:lpstr>
      <vt:lpstr>Farm to Fork Notebook Semester 2: UNIT 3 Our Carbon Footprint and  UNIT 4 Feeding the World</vt:lpstr>
      <vt:lpstr>PowerPoint Presentation</vt:lpstr>
      <vt:lpstr>10/19 Our Carbon Footprint: Resources Management Obj. TSW understand and explain how our resources can be limited and our actions have negative impacts on the planet. P. 8 NB</vt:lpstr>
      <vt:lpstr>Future Farmers of America Curriculum Council Approved the 3 courses!!! Now they have to be approved through the School Board - November The School Board wants to meet you and see your garden! – When?</vt:lpstr>
      <vt:lpstr>10/21 Our Carbon Footprint Obj. TSW learn about our impact as a population on our available resources. Page 10 NB</vt:lpstr>
      <vt:lpstr>Omnivore’s Dilemma</vt:lpstr>
      <vt:lpstr>Groups by Leader</vt:lpstr>
      <vt:lpstr>PowerPoint Presentation</vt:lpstr>
      <vt:lpstr>PowerPoint Presentation</vt:lpstr>
      <vt:lpstr>Garden Goodness</vt:lpstr>
      <vt:lpstr>PowerPoint Presentation</vt:lpstr>
      <vt:lpstr>PowerPoint Presentation</vt:lpstr>
      <vt:lpstr>PowerPoint Presentation</vt:lpstr>
      <vt:lpstr>PowerPoint Presentation</vt:lpstr>
      <vt:lpstr>10/22 Our Carbon Footprint Obj. TSW learn how many Earth’s it takes to live their life style. P. 12 NB </vt:lpstr>
      <vt:lpstr>School buying local food to feed students</vt:lpstr>
      <vt:lpstr>Vocabulary List</vt:lpstr>
      <vt:lpstr>Footprintnetwork.org P. 13 NB</vt:lpstr>
      <vt:lpstr>10/23 How many more Earths? Obj. TSW learn about how we need to conserve our resources now to have resources for future generations. P. 14 NB </vt:lpstr>
      <vt:lpstr>PowerPoint Presentation</vt:lpstr>
      <vt:lpstr>Notebook Check  Tuesday 10/27  P. 8 – 15   40 points</vt:lpstr>
      <vt:lpstr>PowerPoint Presentation</vt:lpstr>
      <vt:lpstr>Garden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42</cp:revision>
  <cp:lastPrinted>2015-10-22T23:18:43Z</cp:lastPrinted>
  <dcterms:created xsi:type="dcterms:W3CDTF">2015-10-17T22:05:55Z</dcterms:created>
  <dcterms:modified xsi:type="dcterms:W3CDTF">2015-10-22T23:29:21Z</dcterms:modified>
</cp:coreProperties>
</file>