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0" r:id="rId14"/>
    <p:sldId id="269" r:id="rId15"/>
    <p:sldId id="268" r:id="rId16"/>
    <p:sldId id="271" r:id="rId17"/>
    <p:sldId id="273" r:id="rId18"/>
    <p:sldId id="272" r:id="rId19"/>
    <p:sldId id="274" r:id="rId20"/>
    <p:sldId id="278" r:id="rId21"/>
    <p:sldId id="275" r:id="rId22"/>
    <p:sldId id="279" r:id="rId23"/>
    <p:sldId id="276" r:id="rId24"/>
    <p:sldId id="280" r:id="rId25"/>
    <p:sldId id="277" r:id="rId26"/>
  </p:sldIdLst>
  <p:sldSz cx="12192000" cy="6858000"/>
  <p:notesSz cx="7021513" cy="93075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5" autoAdjust="0"/>
    <p:restoredTop sz="94660"/>
  </p:normalViewPr>
  <p:slideViewPr>
    <p:cSldViewPr snapToGrid="0">
      <p:cViewPr varScale="1">
        <p:scale>
          <a:sx n="74" d="100"/>
          <a:sy n="74" d="100"/>
        </p:scale>
        <p:origin x="49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9/16/2015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9/16/2015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9/16/2015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9/16/2015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9/16/2015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9/16/2015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9/16/2015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9/16/2015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9/16/2015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/>
              <a:t>9/16/2015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9/16/2015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9/16/2015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9/16/2015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9/16/2015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9/16/2015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9/16/2015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9/16/2015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9/16/2015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7" Type="http://schemas.openxmlformats.org/officeDocument/2006/relationships/image" Target="../media/image28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Farm to Fork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Week 5 – Plant Fall Garden, Discuss CH 2 </a:t>
            </a:r>
            <a:r>
              <a:rPr lang="en-US" dirty="0"/>
              <a:t>O</a:t>
            </a:r>
            <a:r>
              <a:rPr lang="en-US" dirty="0" smtClean="0"/>
              <a:t>mnivore’s Dilemma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09" y="4127495"/>
            <a:ext cx="3663247" cy="27474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2133" y="0"/>
            <a:ext cx="3589867" cy="2692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274" y="210960"/>
            <a:ext cx="3439348" cy="25795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5556" y="4148666"/>
            <a:ext cx="3612444" cy="270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890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William the </a:t>
            </a:r>
            <a:r>
              <a:rPr lang="en-US" dirty="0" err="1" smtClean="0"/>
              <a:t>Waterer</a:t>
            </a:r>
            <a:r>
              <a:rPr lang="en-US" dirty="0" smtClean="0">
                <a:sym typeface="Wingdings" panose="05000000000000000000" pitchFamily="2" charset="2"/>
              </a:rPr>
              <a:t>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083" y="2557463"/>
            <a:ext cx="4423833" cy="3317875"/>
          </a:xfrm>
        </p:spPr>
      </p:pic>
    </p:spTree>
    <p:extLst>
      <p:ext uri="{BB962C8B-B14F-4D97-AF65-F5344CB8AC3E}">
        <p14:creationId xmlns:p14="http://schemas.microsoft.com/office/powerpoint/2010/main" val="2822855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Have you shown McAllister</a:t>
            </a:r>
            <a:r>
              <a:rPr lang="en-US" dirty="0"/>
              <a:t> </a:t>
            </a:r>
            <a:r>
              <a:rPr lang="en-US" dirty="0" smtClean="0"/>
              <a:t>your “ribbon test” yet?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083" y="2557463"/>
            <a:ext cx="4423833" cy="3317875"/>
          </a:xfrm>
        </p:spPr>
      </p:pic>
    </p:spTree>
    <p:extLst>
      <p:ext uri="{BB962C8B-B14F-4D97-AF65-F5344CB8AC3E}">
        <p14:creationId xmlns:p14="http://schemas.microsoft.com/office/powerpoint/2010/main" val="4121868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Pretty Flowers – sunflowers need to come out this week:(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083" y="2557463"/>
            <a:ext cx="4423833" cy="3317875"/>
          </a:xfrm>
        </p:spPr>
      </p:pic>
    </p:spTree>
    <p:extLst>
      <p:ext uri="{BB962C8B-B14F-4D97-AF65-F5344CB8AC3E}">
        <p14:creationId xmlns:p14="http://schemas.microsoft.com/office/powerpoint/2010/main" val="894681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Paige – “I Believe” Statement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Officer Elections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9143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4723" y="1"/>
            <a:ext cx="7024744" cy="595823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Farm to Fork Leadership </a:t>
            </a:r>
            <a:r>
              <a:rPr lang="en-US" sz="3200" b="1" dirty="0"/>
              <a:t>Offices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5911" y="595825"/>
            <a:ext cx="10911955" cy="595737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 smtClean="0"/>
              <a:t>President</a:t>
            </a:r>
            <a:r>
              <a:rPr lang="en-US" dirty="0" smtClean="0"/>
              <a:t>- Organize Officers and communicate objectives, carry through with goals set by class.</a:t>
            </a:r>
          </a:p>
          <a:p>
            <a:pPr marL="0" indent="0">
              <a:buNone/>
            </a:pPr>
            <a:r>
              <a:rPr lang="en-US" b="1" dirty="0" smtClean="0"/>
              <a:t>Vice President </a:t>
            </a:r>
            <a:r>
              <a:rPr lang="en-US" dirty="0" smtClean="0"/>
              <a:t>– Support the president in organization of class meetings, communication throughout the class &amp; school/board with overall goals, achievements.</a:t>
            </a:r>
          </a:p>
          <a:p>
            <a:pPr marL="0" indent="0">
              <a:buNone/>
            </a:pPr>
            <a:r>
              <a:rPr lang="en-US" b="1" dirty="0" smtClean="0"/>
              <a:t>Secretary</a:t>
            </a:r>
            <a:r>
              <a:rPr lang="en-US" dirty="0" smtClean="0"/>
              <a:t> – Written documentation of class meetings with goals, achievements. Communicate with all levels of officers, class members and McAllister.</a:t>
            </a:r>
          </a:p>
          <a:p>
            <a:pPr marL="0" indent="0">
              <a:buNone/>
            </a:pPr>
            <a:r>
              <a:rPr lang="en-US" b="1" dirty="0" smtClean="0"/>
              <a:t>Treasurer</a:t>
            </a:r>
            <a:r>
              <a:rPr lang="en-US" dirty="0" smtClean="0"/>
              <a:t> – Keep track of donations and expenditures, be present at all fundraisers. Return receipts to McAllister.</a:t>
            </a:r>
          </a:p>
          <a:p>
            <a:pPr marL="0" indent="0">
              <a:buNone/>
            </a:pPr>
            <a:r>
              <a:rPr lang="en-US" b="1" dirty="0" smtClean="0"/>
              <a:t>Videographer</a:t>
            </a:r>
            <a:r>
              <a:rPr lang="en-US" dirty="0" smtClean="0"/>
              <a:t>- Develop, create, &amp; document our adventures in the garden and beyond.</a:t>
            </a:r>
          </a:p>
          <a:p>
            <a:pPr marL="0" indent="0">
              <a:buNone/>
            </a:pPr>
            <a:r>
              <a:rPr lang="en-US" b="1" dirty="0" smtClean="0"/>
              <a:t>Publicist/ Journalist </a:t>
            </a:r>
            <a:r>
              <a:rPr lang="en-US" dirty="0" smtClean="0"/>
              <a:t>– Advertise F2F achievements, goals, communicate with community members about F2F.</a:t>
            </a:r>
          </a:p>
          <a:p>
            <a:pPr marL="0" indent="0">
              <a:buNone/>
            </a:pPr>
            <a:r>
              <a:rPr lang="en-US" b="1" dirty="0" smtClean="0"/>
              <a:t>Irrigation Specialist </a:t>
            </a:r>
            <a:r>
              <a:rPr lang="en-US" dirty="0" smtClean="0"/>
              <a:t>– Responsible for the proper amount, quality, and management of water in the garden.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175558" y="1"/>
            <a:ext cx="30164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2015 </a:t>
            </a:r>
            <a:r>
              <a:rPr lang="en-US" sz="2400" b="1" dirty="0" smtClean="0"/>
              <a:t>Fall </a:t>
            </a:r>
            <a:r>
              <a:rPr lang="en-US" sz="2400" b="1" dirty="0"/>
              <a:t>Term </a:t>
            </a:r>
          </a:p>
        </p:txBody>
      </p:sp>
    </p:spTree>
    <p:extLst>
      <p:ext uri="{BB962C8B-B14F-4D97-AF65-F5344CB8AC3E}">
        <p14:creationId xmlns:p14="http://schemas.microsoft.com/office/powerpoint/2010/main" val="691545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911" y="620890"/>
            <a:ext cx="10882489" cy="1665110"/>
          </a:xfrm>
        </p:spPr>
        <p:txBody>
          <a:bodyPr>
            <a:normAutofit/>
          </a:bodyPr>
          <a:lstStyle/>
          <a:p>
            <a:r>
              <a:rPr lang="en-US" dirty="0" smtClean="0"/>
              <a:t>Officer Nominations</a:t>
            </a:r>
            <a:br>
              <a:rPr lang="en-US" dirty="0" smtClean="0"/>
            </a:br>
            <a:r>
              <a:rPr lang="en-US" sz="2700" dirty="0" smtClean="0"/>
              <a:t>Select students who are willing to run for the office.  Tuesday will be a computer lab day, nominees will type </a:t>
            </a:r>
            <a:r>
              <a:rPr lang="en-US" sz="2700" smtClean="0"/>
              <a:t>their speech </a:t>
            </a:r>
            <a:r>
              <a:rPr lang="en-US" sz="2700" dirty="0" smtClean="0"/>
              <a:t>for the election on Wednesday.</a:t>
            </a:r>
            <a:endParaRPr lang="en-US" sz="27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President</a:t>
            </a:r>
          </a:p>
          <a:p>
            <a:r>
              <a:rPr lang="en-US" dirty="0" smtClean="0"/>
              <a:t>Vice President</a:t>
            </a:r>
          </a:p>
          <a:p>
            <a:r>
              <a:rPr lang="en-US" dirty="0" smtClean="0"/>
              <a:t>Secretary</a:t>
            </a:r>
          </a:p>
          <a:p>
            <a:r>
              <a:rPr lang="en-US" dirty="0" smtClean="0"/>
              <a:t>Treasurer</a:t>
            </a:r>
          </a:p>
          <a:p>
            <a:r>
              <a:rPr lang="en-US" dirty="0" smtClean="0"/>
              <a:t>Videographer</a:t>
            </a:r>
          </a:p>
          <a:p>
            <a:r>
              <a:rPr lang="en-US" dirty="0" smtClean="0"/>
              <a:t>Publicist/Journalist</a:t>
            </a:r>
          </a:p>
          <a:p>
            <a:r>
              <a:rPr lang="en-US" dirty="0" smtClean="0"/>
              <a:t>Irrigation Specialist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8623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Ribbon Cutting Ceremony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594" y="2557463"/>
            <a:ext cx="4976812" cy="3317875"/>
          </a:xfrm>
        </p:spPr>
      </p:pic>
    </p:spTree>
    <p:extLst>
      <p:ext uri="{BB962C8B-B14F-4D97-AF65-F5344CB8AC3E}">
        <p14:creationId xmlns:p14="http://schemas.microsoft.com/office/powerpoint/2010/main" val="205742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Agenda Week 9/14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2732" y="2408349"/>
            <a:ext cx="10123865" cy="3467519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Monday</a:t>
            </a:r>
          </a:p>
          <a:p>
            <a:pPr lvl="1"/>
            <a:r>
              <a:rPr lang="en-US" dirty="0" smtClean="0"/>
              <a:t>Nominate Officers</a:t>
            </a:r>
          </a:p>
          <a:p>
            <a:pPr lvl="1"/>
            <a:r>
              <a:rPr lang="en-US" dirty="0" smtClean="0"/>
              <a:t>0 for participation is sitting on the picnic bench </a:t>
            </a:r>
          </a:p>
          <a:p>
            <a:pPr lvl="1"/>
            <a:r>
              <a:rPr lang="en-US" dirty="0" smtClean="0"/>
              <a:t>Take all new tools/seeds/etc. to garden</a:t>
            </a:r>
          </a:p>
          <a:p>
            <a:pPr lvl="1"/>
            <a:r>
              <a:rPr lang="en-US" dirty="0" smtClean="0"/>
              <a:t>Move trash cans next to sunflower pile &amp; cut into 4 – 6 “ pieces</a:t>
            </a:r>
          </a:p>
          <a:p>
            <a:pPr lvl="1"/>
            <a:r>
              <a:rPr lang="en-US" dirty="0" smtClean="0"/>
              <a:t>Clear 4 more garden beds (Tomatoes and old sunflower bed &amp; zucchini bed)</a:t>
            </a:r>
          </a:p>
          <a:p>
            <a:pPr lvl="1"/>
            <a:r>
              <a:rPr lang="en-US" dirty="0" smtClean="0"/>
              <a:t>Prepare to plant Potatoes, Onions, Garlic, Broccoli</a:t>
            </a:r>
          </a:p>
          <a:p>
            <a:pPr lvl="1"/>
            <a:r>
              <a:rPr lang="en-US" dirty="0" smtClean="0"/>
              <a:t>Organize Blue Bucket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6480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10841"/>
            <a:ext cx="9517487" cy="99750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9/14 Steps in planting our Fall Crops</a:t>
            </a:r>
            <a:br>
              <a:rPr lang="en-US" dirty="0" smtClean="0"/>
            </a:br>
            <a:r>
              <a:rPr lang="en-US" dirty="0" smtClean="0"/>
              <a:t>page 38NB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926" y="2560320"/>
            <a:ext cx="2482452" cy="3309937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List the steps needed when </a:t>
            </a:r>
            <a:r>
              <a:rPr lang="en-US" b="1" dirty="0" smtClean="0"/>
              <a:t>clearing a bed </a:t>
            </a:r>
            <a:r>
              <a:rPr lang="en-US" dirty="0" smtClean="0"/>
              <a:t>for a Fall crop.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Name as many tools as you can that we use in our garden.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Write the steps to </a:t>
            </a:r>
            <a:r>
              <a:rPr lang="en-US" b="1" dirty="0" smtClean="0"/>
              <a:t>prepare a bed </a:t>
            </a:r>
            <a:r>
              <a:rPr lang="en-US" dirty="0" smtClean="0"/>
              <a:t>to be seeded.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2202287" cy="14108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55" y="5058267"/>
            <a:ext cx="2660113" cy="17997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3912" y="4932608"/>
            <a:ext cx="2888088" cy="19253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6462" y="0"/>
            <a:ext cx="3355538" cy="225380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09" y="2478752"/>
            <a:ext cx="2742572" cy="1912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956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Agenda 9/15 – Collaboration day</a:t>
            </a:r>
            <a:br>
              <a:rPr lang="en-US" dirty="0" smtClean="0"/>
            </a:br>
            <a:r>
              <a:rPr lang="en-US" dirty="0" smtClean="0"/>
              <a:t>Computer Lab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Tuesday</a:t>
            </a:r>
          </a:p>
          <a:p>
            <a:pPr lvl="1"/>
            <a:r>
              <a:rPr lang="en-US" dirty="0"/>
              <a:t>Computer Lab </a:t>
            </a:r>
            <a:r>
              <a:rPr lang="en-US" dirty="0" smtClean="0"/>
              <a:t>– assignment  Fall garden crop – Make a list, find recipe's that will use our harvest.  Page 35 NB</a:t>
            </a:r>
          </a:p>
          <a:p>
            <a:pPr lvl="1"/>
            <a:r>
              <a:rPr lang="en-US" dirty="0" smtClean="0"/>
              <a:t>Write a summary of CH 1 page 33 notebook</a:t>
            </a:r>
          </a:p>
          <a:p>
            <a:pPr lvl="1"/>
            <a:r>
              <a:rPr lang="en-US" dirty="0" smtClean="0"/>
              <a:t>Read CH 2 by Friday.</a:t>
            </a:r>
          </a:p>
          <a:p>
            <a:pPr lvl="1"/>
            <a:r>
              <a:rPr lang="en-US" dirty="0" smtClean="0"/>
              <a:t>Potential Officers – work on speeches</a:t>
            </a:r>
            <a:endParaRPr lang="en-US" dirty="0"/>
          </a:p>
          <a:p>
            <a:pPr lvl="1"/>
            <a:r>
              <a:rPr lang="en-US" dirty="0"/>
              <a:t>Grade </a:t>
            </a:r>
            <a:r>
              <a:rPr lang="en-US" dirty="0" smtClean="0"/>
              <a:t>Notebooks p. 25  - 34   50 Points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1167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628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6671" y="579550"/>
            <a:ext cx="11037194" cy="170645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9/15 Leadership</a:t>
            </a:r>
            <a:br>
              <a:rPr lang="en-US" dirty="0" smtClean="0"/>
            </a:br>
            <a:r>
              <a:rPr lang="en-US" dirty="0" smtClean="0"/>
              <a:t>Obj. TSW understand why leadership is important in the development of a successful program. P. 40 NB 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010" y="2560320"/>
            <a:ext cx="2670781" cy="3561042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9980" y="2560320"/>
            <a:ext cx="5177822" cy="3310128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are some characteristics of successful leaders.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Why is leadership important?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How can being a leader now help you in your future?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0909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9/16  Officer Elections &amp; Agenda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9655" y="2082019"/>
            <a:ext cx="10522634" cy="379385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Garden</a:t>
            </a:r>
          </a:p>
          <a:p>
            <a:pPr lvl="1"/>
            <a:r>
              <a:rPr lang="en-US" dirty="0" smtClean="0"/>
              <a:t>Shovel Soil into handicap beds</a:t>
            </a:r>
          </a:p>
          <a:p>
            <a:pPr lvl="1"/>
            <a:r>
              <a:rPr lang="en-US" dirty="0" smtClean="0"/>
              <a:t>Move rock to right of the hose bib</a:t>
            </a:r>
          </a:p>
          <a:p>
            <a:pPr lvl="1"/>
            <a:r>
              <a:rPr lang="en-US" dirty="0" smtClean="0"/>
              <a:t>Add more sand to compost</a:t>
            </a:r>
          </a:p>
          <a:p>
            <a:pPr lvl="1"/>
            <a:r>
              <a:rPr lang="en-US" dirty="0" smtClean="0"/>
              <a:t>Use our good compost in new garden beds</a:t>
            </a:r>
          </a:p>
          <a:p>
            <a:pPr lvl="1"/>
            <a:r>
              <a:rPr lang="en-US" dirty="0" smtClean="0"/>
              <a:t>Add worms to compost and new garden beds</a:t>
            </a:r>
          </a:p>
          <a:p>
            <a:pPr lvl="1"/>
            <a:r>
              <a:rPr lang="en-US" dirty="0" smtClean="0"/>
              <a:t>Hang trowels and hand shears to peg board in shed</a:t>
            </a:r>
          </a:p>
          <a:p>
            <a:pPr lvl="1"/>
            <a:r>
              <a:rPr lang="en-US" dirty="0" smtClean="0"/>
              <a:t>Clean greenhouse</a:t>
            </a:r>
          </a:p>
          <a:p>
            <a:pPr lvl="1"/>
            <a:r>
              <a:rPr lang="en-US" dirty="0" smtClean="0"/>
              <a:t>Water plants in greenhouse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9243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9549" y="618186"/>
            <a:ext cx="11011437" cy="1667813"/>
          </a:xfrm>
        </p:spPr>
        <p:txBody>
          <a:bodyPr>
            <a:normAutofit/>
          </a:bodyPr>
          <a:lstStyle/>
          <a:p>
            <a:r>
              <a:rPr lang="en-US" sz="3200" dirty="0" smtClean="0"/>
              <a:t>9/16 Vegetable Companion Planting Guide</a:t>
            </a:r>
            <a:br>
              <a:rPr lang="en-US" sz="3200" dirty="0" smtClean="0"/>
            </a:br>
            <a:r>
              <a:rPr lang="en-US" sz="3200" dirty="0" smtClean="0"/>
              <a:t>Obj. TSW learn about companion planting and how certain plants grow well together and others inhibit growth. P. 42 NB</a:t>
            </a:r>
            <a:endParaRPr lang="en-US" sz="32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230" y="2421228"/>
            <a:ext cx="4368528" cy="3847350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Look at your vegetable companion planting guide, what grows well with peas?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We will be growing Onions, Garlic and Potatoes this Fall, what should we not plant with them?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If we plant cauliflower, what should we not plant in that bed?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969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Coming soon…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Octagon Flower bed will be arriving this week</a:t>
            </a:r>
          </a:p>
          <a:p>
            <a:r>
              <a:rPr lang="en-US" dirty="0" smtClean="0"/>
              <a:t>Little kid beds will arrive also.</a:t>
            </a:r>
          </a:p>
          <a:p>
            <a:r>
              <a:rPr lang="en-US" dirty="0" smtClean="0"/>
              <a:t>Plant daffodils </a:t>
            </a:r>
            <a:r>
              <a:rPr lang="en-US" smtClean="0"/>
              <a:t>&amp; irises into </a:t>
            </a:r>
            <a:r>
              <a:rPr lang="en-US" dirty="0" smtClean="0"/>
              <a:t>new </a:t>
            </a:r>
            <a:r>
              <a:rPr lang="en-US" smtClean="0"/>
              <a:t>garden beds.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12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459" y="656824"/>
            <a:ext cx="10805375" cy="162917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9/17 Vegetable </a:t>
            </a:r>
            <a:r>
              <a:rPr lang="en-US" dirty="0"/>
              <a:t>P</a:t>
            </a:r>
            <a:r>
              <a:rPr lang="en-US" dirty="0" smtClean="0"/>
              <a:t>lanting Guide &amp; Leadership</a:t>
            </a:r>
            <a:br>
              <a:rPr lang="en-US" dirty="0" smtClean="0"/>
            </a:br>
            <a:r>
              <a:rPr lang="en-US" dirty="0" smtClean="0"/>
              <a:t>Obj. TSW grow the Farm to Fork Program with new leadership. P. 44 NB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620" y="2665927"/>
            <a:ext cx="5325724" cy="2854375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Using your vegetable planting guide on page   NB, what grows well with carrots?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goals you like your new officers to accomplish?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How can you be part of that goal?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5434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9/18  Omnivore’s </a:t>
            </a:r>
            <a:r>
              <a:rPr lang="en-US" dirty="0" smtClean="0"/>
              <a:t>Dilemma</a:t>
            </a:r>
            <a:br>
              <a:rPr lang="en-US" dirty="0" smtClean="0"/>
            </a:br>
            <a:r>
              <a:rPr lang="en-US" dirty="0" smtClean="0"/>
              <a:t>Obj. TSW discuss a new perspective of food after reading </a:t>
            </a:r>
            <a:r>
              <a:rPr lang="en-US" dirty="0" err="1" smtClean="0"/>
              <a:t>Ch</a:t>
            </a:r>
            <a:r>
              <a:rPr lang="en-US" dirty="0" smtClean="0"/>
              <a:t> 2. P. </a:t>
            </a:r>
            <a:r>
              <a:rPr lang="en-US" smtClean="0"/>
              <a:t>46 NB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Discuss </a:t>
            </a:r>
            <a:r>
              <a:rPr lang="en-US" dirty="0" err="1" smtClean="0"/>
              <a:t>Pollan’s</a:t>
            </a:r>
            <a:r>
              <a:rPr lang="en-US" dirty="0" smtClean="0"/>
              <a:t> second chapter in Omnivore’s Dilemma. </a:t>
            </a:r>
            <a:r>
              <a:rPr lang="en-US" dirty="0" smtClean="0"/>
              <a:t>How does what he says change the way you think about food?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is a Hybrid?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can we use our </a:t>
            </a:r>
            <a:r>
              <a:rPr lang="en-US" dirty="0" err="1" smtClean="0"/>
              <a:t>Zucchmelon</a:t>
            </a:r>
            <a:r>
              <a:rPr lang="en-US" dirty="0" smtClean="0"/>
              <a:t> for?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5645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083" y="2557463"/>
            <a:ext cx="4423833" cy="3317875"/>
          </a:xfrm>
        </p:spPr>
      </p:pic>
    </p:spTree>
    <p:extLst>
      <p:ext uri="{BB962C8B-B14F-4D97-AF65-F5344CB8AC3E}">
        <p14:creationId xmlns:p14="http://schemas.microsoft.com/office/powerpoint/2010/main" val="3409230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11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44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Moving gravel under the watering station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083" y="2557463"/>
            <a:ext cx="4423833" cy="3317875"/>
          </a:xfrm>
        </p:spPr>
      </p:pic>
    </p:spTree>
    <p:extLst>
      <p:ext uri="{BB962C8B-B14F-4D97-AF65-F5344CB8AC3E}">
        <p14:creationId xmlns:p14="http://schemas.microsoft.com/office/powerpoint/2010/main" val="568214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047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Watering the garden beds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083" y="2557463"/>
            <a:ext cx="4423833" cy="3317875"/>
          </a:xfrm>
        </p:spPr>
      </p:pic>
    </p:spTree>
    <p:extLst>
      <p:ext uri="{BB962C8B-B14F-4D97-AF65-F5344CB8AC3E}">
        <p14:creationId xmlns:p14="http://schemas.microsoft.com/office/powerpoint/2010/main" val="3331523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Who’s prettier, the flowers or the girls?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083" y="2557463"/>
            <a:ext cx="4423833" cy="3317875"/>
          </a:xfrm>
        </p:spPr>
      </p:pic>
    </p:spTree>
    <p:extLst>
      <p:ext uri="{BB962C8B-B14F-4D97-AF65-F5344CB8AC3E}">
        <p14:creationId xmlns:p14="http://schemas.microsoft.com/office/powerpoint/2010/main" val="3595997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5020</TotalTime>
  <Words>634</Words>
  <Application>Microsoft Office PowerPoint</Application>
  <PresentationFormat>Widescreen</PresentationFormat>
  <Paragraphs>78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Garamond</vt:lpstr>
      <vt:lpstr>Wingdings</vt:lpstr>
      <vt:lpstr>Organic</vt:lpstr>
      <vt:lpstr>Farm to Fork</vt:lpstr>
      <vt:lpstr>PowerPoint Presentation</vt:lpstr>
      <vt:lpstr>PowerPoint Presentation</vt:lpstr>
      <vt:lpstr>PowerPoint Presentation</vt:lpstr>
      <vt:lpstr>PowerPoint Presentation</vt:lpstr>
      <vt:lpstr>Moving gravel under the watering station</vt:lpstr>
      <vt:lpstr>PowerPoint Presentation</vt:lpstr>
      <vt:lpstr>Watering the garden beds</vt:lpstr>
      <vt:lpstr>Who’s prettier, the flowers or the girls?</vt:lpstr>
      <vt:lpstr>William the Waterer</vt:lpstr>
      <vt:lpstr>Have you shown McAllister your “ribbon test” yet?</vt:lpstr>
      <vt:lpstr>Pretty Flowers – sunflowers need to come out this week:(</vt:lpstr>
      <vt:lpstr>Paige – “I Believe” Statement</vt:lpstr>
      <vt:lpstr>Farm to Fork Leadership Offices</vt:lpstr>
      <vt:lpstr>Officer Nominations Select students who are willing to run for the office.  Tuesday will be a computer lab day, nominees will type their speech for the election on Wednesday.</vt:lpstr>
      <vt:lpstr>Ribbon Cutting Ceremony</vt:lpstr>
      <vt:lpstr>Agenda Week 9/14 </vt:lpstr>
      <vt:lpstr>9/14 Steps in planting our Fall Crops page 38NB</vt:lpstr>
      <vt:lpstr>Agenda 9/15 – Collaboration day Computer Lab</vt:lpstr>
      <vt:lpstr>9/15 Leadership Obj. TSW understand why leadership is important in the development of a successful program. P. 40 NB </vt:lpstr>
      <vt:lpstr>9/16  Officer Elections &amp; Agenda</vt:lpstr>
      <vt:lpstr>9/16 Vegetable Companion Planting Guide Obj. TSW learn about companion planting and how certain plants grow well together and others inhibit growth. P. 42 NB</vt:lpstr>
      <vt:lpstr>Coming soon…</vt:lpstr>
      <vt:lpstr>9/17 Vegetable Planting Guide &amp; Leadership Obj. TSW grow the Farm to Fork Program with new leadership. P. 44 NB</vt:lpstr>
      <vt:lpstr>9/18  Omnivore’s Dilemma Obj. TSW discuss a new perspective of food after reading Ch 2. P. 46 NB</vt:lpstr>
    </vt:vector>
  </TitlesOfParts>
  <Company>WUSD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Farm to Fork</dc:title>
  <dc:creator>Jennifer Mc Allister</dc:creator>
  <cp:lastModifiedBy>Jennifer Mc Allister</cp:lastModifiedBy>
  <cp:revision>29</cp:revision>
  <cp:lastPrinted>2015-09-17T14:22:53Z</cp:lastPrinted>
  <dcterms:created xsi:type="dcterms:W3CDTF">2015-09-11T18:59:33Z</dcterms:created>
  <dcterms:modified xsi:type="dcterms:W3CDTF">2015-09-18T14:44:19Z</dcterms:modified>
</cp:coreProperties>
</file>