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67" r:id="rId7"/>
    <p:sldId id="28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59" r:id="rId30"/>
    <p:sldId id="263" r:id="rId31"/>
    <p:sldId id="260" r:id="rId32"/>
    <p:sldId id="266" r:id="rId33"/>
    <p:sldId id="261" r:id="rId34"/>
    <p:sldId id="264" r:id="rId35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IBx0zpNoE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video.search.yahoo.com/video/play;_ylt=A2KIo9iKWtNW0TcAfhs0nIlQ;_ylu=X3oDMTByZWc0dGJtBHNlYwNzcgRzbGsDdmlkBHZ0aWQDBGdwb3MDMQ--?p=biodigestion&amp;vid=1bfc0a7e7e2eeceb119efa6b7d5c338e&amp;turl=http%3A%2F%2Ftse3.mm.bing.net%2Fth%3Fid%3DOVP.Vff7e04838944c061dc8b7f0684617058%26pid%3D15.1%26h%3D168%26w%3D300%26c%3D7%26rs%3D1&amp;rurl=https%3A%2F%2Fwww.youtube.com%2Fwatch%3Fv%3DAiZ-dACS8M0&amp;tit=...biOdigestiOn...+...O...&amp;c=0&amp;h=168&amp;w=300&amp;l=235&amp;sigr=11bngnr9s&amp;sigt=10qm1vm2s&amp;sigi=1311hf9m3&amp;age=1300419865&amp;fr2=p%3As%2Cv%3Av&amp;fr=yhs-iry-fullyhosted_003&amp;hsimp=yhs-fullyhosted_003&amp;hspart=iry&amp;type=wncy_instlmtrx_16_02&amp;tt=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s://video.search.yahoo.com/video/play;_ylt=A2KIo9jqXdNW.AsA9T00nIlQ;_ylu=X3oDMTByZ2N0cmxpBHNlYwNzcgRzbGsDdmlkBHZ0aWQDBGdwb3MDMg--?p=farm+to+fork+to+fuel&amp;vid=2d211a96e5ed13084bd4697fb5ac4d3f&amp;turl=http%3A%2F%2Ftse2.mm.bing.net%2Fth%3Fid%3DOVP.V5aefb076bcc791d3e2f935afa1c865e6%26pid%3D15.1%26h%3D224%26w%3D300%26c%3D7%26rs%3D1&amp;rurl=https%3A%2F%2Fwww.youtube.com%2Fwatch%3Fv%3DbUBQ8QusEUI&amp;tit=FutureStructure%3A+Farm+to+Fork+to+Fuel+-+Sacramento+BioDigester&amp;c=1&amp;h=224&amp;w=300&amp;l=82&amp;sigr=11bko6lmg&amp;sigt=11uo6ou2d&amp;sigi=131b75s2n&amp;age=1390582758&amp;fr2=p%3As%2Cv%3Av&amp;fr=yhs-iry-fullyhosted_003&amp;hsimp=yhs-fullyhosted_003&amp;hspart=iry&amp;type=wncy_instlmtrx_16_02&amp;tt=b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UNIT 2 Cycles in Nature – Phosphorus, Water and Biodigestion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F2F2 Week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0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no. #1 – nitrogen deficiency</a:t>
            </a:r>
            <a:br>
              <a:rPr lang="en-US" dirty="0" smtClean="0"/>
            </a:br>
            <a:r>
              <a:rPr lang="en-US" dirty="0" smtClean="0"/>
              <a:t>Clue(s): general yellowing </a:t>
            </a:r>
            <a:r>
              <a:rPr lang="en-US" dirty="0" err="1" smtClean="0"/>
              <a:t>througout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848" b="28848"/>
          <a:stretch>
            <a:fillRect/>
          </a:stretch>
        </p:blipFill>
        <p:spPr>
          <a:xfrm>
            <a:off x="1981201" y="1924423"/>
            <a:ext cx="7640065" cy="4201741"/>
          </a:xfrm>
        </p:spPr>
      </p:pic>
    </p:spTree>
    <p:extLst>
      <p:ext uri="{BB962C8B-B14F-4D97-AF65-F5344CB8AC3E}">
        <p14:creationId xmlns:p14="http://schemas.microsoft.com/office/powerpoint/2010/main" val="194239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#2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9332" r="-89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610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#2 phosphorous deficiency</a:t>
            </a:r>
            <a:br>
              <a:rPr lang="en-US" dirty="0" smtClean="0"/>
            </a:br>
            <a:r>
              <a:rPr lang="en-US" dirty="0" smtClean="0"/>
              <a:t>Clue(s): dark green, loss of leaves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6863"/>
          <a:stretch/>
        </p:blipFill>
        <p:spPr>
          <a:xfrm>
            <a:off x="4541614" y="1600201"/>
            <a:ext cx="3155922" cy="4525963"/>
          </a:xfrm>
        </p:spPr>
      </p:pic>
    </p:spTree>
    <p:extLst>
      <p:ext uri="{BB962C8B-B14F-4D97-AF65-F5344CB8AC3E}">
        <p14:creationId xmlns:p14="http://schemas.microsoft.com/office/powerpoint/2010/main" val="287151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68" t="-7996" r="13090" b="11925"/>
          <a:stretch/>
        </p:blipFill>
        <p:spPr>
          <a:xfrm>
            <a:off x="3286125" y="1044070"/>
            <a:ext cx="2254251" cy="5813931"/>
          </a:xfrm>
        </p:spPr>
      </p:pic>
    </p:spTree>
    <p:extLst>
      <p:ext uri="{BB962C8B-B14F-4D97-AF65-F5344CB8AC3E}">
        <p14:creationId xmlns:p14="http://schemas.microsoft.com/office/powerpoint/2010/main" val="95507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station no. 3– potassium deficiency</a:t>
            </a:r>
            <a:br>
              <a:rPr lang="en-US" dirty="0" smtClean="0"/>
            </a:br>
            <a:r>
              <a:rPr lang="en-US" dirty="0" smtClean="0"/>
              <a:t>clue(s): yellowing on leaf edges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68" t="-7996" r="13090" b="11925"/>
          <a:stretch/>
        </p:blipFill>
        <p:spPr>
          <a:xfrm>
            <a:off x="2285697" y="1417639"/>
            <a:ext cx="2000855" cy="5160397"/>
          </a:xfrm>
        </p:spPr>
      </p:pic>
    </p:spTree>
    <p:extLst>
      <p:ext uri="{BB962C8B-B14F-4D97-AF65-F5344CB8AC3E}">
        <p14:creationId xmlns:p14="http://schemas.microsoft.com/office/powerpoint/2010/main" val="397742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#4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838" b="16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272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to no. #4 –nitrogen deficiency</a:t>
            </a:r>
            <a:br>
              <a:rPr lang="en-US" dirty="0" smtClean="0"/>
            </a:br>
            <a:r>
              <a:rPr lang="en-US" dirty="0" smtClean="0"/>
              <a:t>clue(s): overall yellowing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838" b="16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336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77" r="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953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no. 5-Potassium</a:t>
            </a:r>
            <a:br>
              <a:rPr lang="en-US" dirty="0" smtClean="0"/>
            </a:br>
            <a:r>
              <a:rPr lang="en-US" dirty="0" smtClean="0"/>
              <a:t>clue(s): yellowing on edges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77" r="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31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284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2/29 </a:t>
            </a:r>
            <a:r>
              <a:rPr lang="en-US" dirty="0" smtClean="0">
                <a:hlinkClick r:id="rId2"/>
              </a:rPr>
              <a:t>Phosphorus Cycle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Obj. TSW compare the phosphorus cycle to the other two cycles we have learned. P. 58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9854" y="2620542"/>
            <a:ext cx="5519736" cy="34498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5346" y="2820472"/>
            <a:ext cx="5035640" cy="304997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Watch the following video link.  Answer the 4 questions on the worksheet about the phosphorus cycle.</a:t>
            </a:r>
          </a:p>
          <a:p>
            <a:pPr marL="457200" indent="-457200">
              <a:buAutoNum type="arabicPeriod"/>
            </a:pPr>
            <a:r>
              <a:rPr lang="en-US" dirty="0" smtClean="0"/>
              <a:t>Tape your worksheet to page 58 NB with the answers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no. 6-Phosphorus Deficiency</a:t>
            </a:r>
            <a:br>
              <a:rPr lang="en-US" dirty="0" smtClean="0"/>
            </a:br>
            <a:r>
              <a:rPr lang="en-US" dirty="0" smtClean="0"/>
              <a:t>clue(s): dark green, red/purple coloring on edges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2580165" y="1929609"/>
            <a:ext cx="7630635" cy="4196555"/>
          </a:xfrm>
        </p:spPr>
      </p:pic>
    </p:spTree>
    <p:extLst>
      <p:ext uri="{BB962C8B-B14F-4D97-AF65-F5344CB8AC3E}">
        <p14:creationId xmlns:p14="http://schemas.microsoft.com/office/powerpoint/2010/main" val="78576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" t="27435" r="55580" b="46726"/>
          <a:stretch/>
        </p:blipFill>
        <p:spPr>
          <a:xfrm>
            <a:off x="1981200" y="2841911"/>
            <a:ext cx="8038588" cy="1722754"/>
          </a:xfrm>
        </p:spPr>
      </p:pic>
    </p:spTree>
    <p:extLst>
      <p:ext uri="{BB962C8B-B14F-4D97-AF65-F5344CB8AC3E}">
        <p14:creationId xmlns:p14="http://schemas.microsoft.com/office/powerpoint/2010/main" val="399447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no. 7: nitrogen deficiency</a:t>
            </a:r>
            <a:br>
              <a:rPr lang="en-US" dirty="0" smtClean="0"/>
            </a:br>
            <a:r>
              <a:rPr lang="en-US" dirty="0" smtClean="0"/>
              <a:t>clue(s): yellowing in middle of stem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" t="29102" r="54778" b="47003"/>
          <a:stretch/>
        </p:blipFill>
        <p:spPr>
          <a:xfrm>
            <a:off x="3259129" y="2917361"/>
            <a:ext cx="5582586" cy="1081436"/>
          </a:xfrm>
        </p:spPr>
      </p:pic>
    </p:spTree>
    <p:extLst>
      <p:ext uri="{BB962C8B-B14F-4D97-AF65-F5344CB8AC3E}">
        <p14:creationId xmlns:p14="http://schemas.microsoft.com/office/powerpoint/2010/main" val="1453310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8" t="52996" r="54778" b="25333"/>
          <a:stretch/>
        </p:blipFill>
        <p:spPr>
          <a:xfrm>
            <a:off x="2863067" y="3998798"/>
            <a:ext cx="5268251" cy="980837"/>
          </a:xfrm>
        </p:spPr>
      </p:pic>
    </p:spTree>
    <p:extLst>
      <p:ext uri="{BB962C8B-B14F-4D97-AF65-F5344CB8AC3E}">
        <p14:creationId xmlns:p14="http://schemas.microsoft.com/office/powerpoint/2010/main" val="3660285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80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no. 8: phosphorus</a:t>
            </a:r>
            <a:br>
              <a:rPr lang="en-US" dirty="0" smtClean="0"/>
            </a:br>
            <a:r>
              <a:rPr lang="en-US" dirty="0" smtClean="0"/>
              <a:t>clue(s): dark green with red/purple edges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8" t="52996" r="54778" b="25333"/>
          <a:stretch/>
        </p:blipFill>
        <p:spPr>
          <a:xfrm>
            <a:off x="2863067" y="3998798"/>
            <a:ext cx="5268251" cy="980837"/>
          </a:xfrm>
        </p:spPr>
      </p:pic>
    </p:spTree>
    <p:extLst>
      <p:ext uri="{BB962C8B-B14F-4D97-AF65-F5344CB8AC3E}">
        <p14:creationId xmlns:p14="http://schemas.microsoft.com/office/powerpoint/2010/main" val="384112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</a:t>
            </a:r>
            <a:r>
              <a:rPr lang="en-US" dirty="0"/>
              <a:t>9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402" b="22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66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no. 9: potassium</a:t>
            </a:r>
            <a:br>
              <a:rPr lang="en-US" dirty="0" smtClean="0"/>
            </a:br>
            <a:r>
              <a:rPr lang="en-US" dirty="0" smtClean="0"/>
              <a:t>clue(s): yellowing on edges of leaves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402" b="22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86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no. 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851" b="1885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8301059" y="4413767"/>
            <a:ext cx="194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These plants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79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no. 10: nitrogen</a:t>
            </a:r>
            <a:br>
              <a:rPr lang="en-US" dirty="0" smtClean="0"/>
            </a:br>
            <a:r>
              <a:rPr lang="en-US" dirty="0" smtClean="0"/>
              <a:t>clue(s): reduced growth and lighter green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851" b="18851"/>
          <a:stretch>
            <a:fillRect/>
          </a:stretch>
        </p:blipFill>
        <p:spPr>
          <a:xfrm>
            <a:off x="2492151" y="1881203"/>
            <a:ext cx="7718649" cy="4244960"/>
          </a:xfrm>
        </p:spPr>
      </p:pic>
      <p:sp>
        <p:nvSpPr>
          <p:cNvPr id="5" name="TextBox 4"/>
          <p:cNvSpPr txBox="1"/>
          <p:nvPr/>
        </p:nvSpPr>
        <p:spPr>
          <a:xfrm>
            <a:off x="8301059" y="4413767"/>
            <a:ext cx="194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These plants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98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3/2 Water Cycle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Obj. TSW distinguish between the processes of the water cycle. P. 62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4699" y="2458281"/>
            <a:ext cx="6207788" cy="42516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104" y="2560320"/>
            <a:ext cx="4893972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the 6 processes in the Water Cycle.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difference between Evapotranspiration and Evaporation?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% of the Earth is covered in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AXES paragraph on Phosphorus Cycle</a:t>
            </a:r>
            <a:br>
              <a:rPr lang="en-US" dirty="0" smtClean="0"/>
            </a:br>
            <a:r>
              <a:rPr lang="en-US" dirty="0" smtClean="0"/>
              <a:t>p. 59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phosphorus important?  How do we benefit?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31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Cycle Processes</a:t>
            </a:r>
            <a:br>
              <a:rPr lang="en-US" dirty="0" smtClean="0"/>
            </a:br>
            <a:r>
              <a:rPr lang="en-US" dirty="0" smtClean="0"/>
              <a:t>Copy these on page 63.</a:t>
            </a:r>
            <a:br>
              <a:rPr lang="en-US" dirty="0" smtClean="0"/>
            </a:br>
            <a:r>
              <a:rPr lang="en-US" dirty="0" smtClean="0"/>
              <a:t>Write the phase change for each process.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Run Off</a:t>
            </a:r>
          </a:p>
          <a:p>
            <a:r>
              <a:rPr lang="en-US" dirty="0" smtClean="0"/>
              <a:t>Infiltration – Aquifers (50 % Americans get drinking water form Aquifers)</a:t>
            </a:r>
          </a:p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Evapotranspiration (Transpiration)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48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3/3 Water Cycle</a:t>
            </a:r>
            <a:br>
              <a:rPr lang="en-US" sz="3200" dirty="0" smtClean="0"/>
            </a:br>
            <a:r>
              <a:rPr lang="en-US" sz="3200" dirty="0" smtClean="0"/>
              <a:t>Obj.  TSW apply their knowledge of water cycle processes to measure water loss.  P. 64 NB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670" y="2444728"/>
            <a:ext cx="5121003" cy="40968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Transpiration?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plants lose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we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1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Foldable p. 65 NB</a:t>
            </a:r>
            <a:br>
              <a:rPr lang="en-US" dirty="0" smtClean="0"/>
            </a:br>
            <a:r>
              <a:rPr lang="en-US" dirty="0" smtClean="0"/>
              <a:t>Water Cycle  Write a definition, the phase change, is any, and why it is important.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Condensation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Run Off</a:t>
            </a:r>
          </a:p>
          <a:p>
            <a:r>
              <a:rPr lang="en-US" dirty="0" smtClean="0"/>
              <a:t>Infiltration</a:t>
            </a:r>
          </a:p>
          <a:p>
            <a:r>
              <a:rPr lang="en-US" dirty="0" smtClean="0"/>
              <a:t>Evapotranspiration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98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18186"/>
            <a:ext cx="10269826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¾ </a:t>
            </a:r>
            <a:r>
              <a:rPr lang="en-US" dirty="0" smtClean="0">
                <a:hlinkClick r:id="rId2"/>
              </a:rPr>
              <a:t>Biodigestion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Obj. TSW learn how food can be part of a renewable cycle of energy. P. 66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771" y="2415524"/>
            <a:ext cx="5512330" cy="380497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9583" y="2560320"/>
            <a:ext cx="6275901" cy="17412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the word sustainability mean?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</a:t>
            </a:r>
            <a:r>
              <a:rPr lang="en-US" dirty="0" smtClean="0">
                <a:hlinkClick r:id="rId4"/>
              </a:rPr>
              <a:t>Biodigestion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Biodigestion a sustainable practice?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78" y="4191937"/>
            <a:ext cx="6000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Research Clean Natural Gas p. 67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the compounds of Clean Natural Gas</a:t>
            </a:r>
          </a:p>
          <a:p>
            <a:r>
              <a:rPr lang="en-US" dirty="0" smtClean="0"/>
              <a:t>Write the Chemical formula for them on page: 67</a:t>
            </a:r>
          </a:p>
          <a:p>
            <a:r>
              <a:rPr lang="en-US" dirty="0" smtClean="0"/>
              <a:t>Draw the Chemical structure for them </a:t>
            </a:r>
            <a:r>
              <a:rPr lang="en-US" smtClean="0"/>
              <a:t>on page: 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1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3/1 Phosphorus Cycle</a:t>
            </a:r>
            <a:br>
              <a:rPr lang="en-US" dirty="0" smtClean="0"/>
            </a:br>
            <a:r>
              <a:rPr lang="en-US" dirty="0" smtClean="0"/>
              <a:t>Obj. TSW detail the events of the short and long term cycles for phosphorus. P. 60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6710" y="2560511"/>
            <a:ext cx="3454634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some details of the Short Term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some details of the Long Term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the two have in common?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1" y="2560320"/>
            <a:ext cx="3493311" cy="3346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5" y="2842581"/>
            <a:ext cx="2048161" cy="400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28" y="2839792"/>
            <a:ext cx="189574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5" y="128789"/>
            <a:ext cx="8740459" cy="65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N-P-K Comparison Chart p. 61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b="1" dirty="0" smtClean="0"/>
              <a:t>Nitrogen, Phosphorus &amp; Potassium:</a:t>
            </a:r>
          </a:p>
          <a:p>
            <a:r>
              <a:rPr lang="en-US" dirty="0" smtClean="0"/>
              <a:t>How does this nutrient help the plant?</a:t>
            </a:r>
          </a:p>
          <a:p>
            <a:r>
              <a:rPr lang="en-US" dirty="0" smtClean="0"/>
              <a:t>What conditions will increase the nutrient in the soil environment?</a:t>
            </a:r>
          </a:p>
          <a:p>
            <a:r>
              <a:rPr lang="en-US" dirty="0" smtClean="0"/>
              <a:t>What conditions will decrease this nutrient in the soil environment?’</a:t>
            </a:r>
          </a:p>
          <a:p>
            <a:r>
              <a:rPr lang="en-US" dirty="0" smtClean="0"/>
              <a:t>What problems will plants encounter if this nutrient is defiance? What are the plant symptoms?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1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the Plant Doctor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learn the tell tale signs of deficiencies in plants and fill in their NPK Chart. Page 61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36" y="291546"/>
            <a:ext cx="4541964" cy="56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#1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848" b="288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88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423</Words>
  <Application>Microsoft Office PowerPoint</Application>
  <PresentationFormat>Widescreen</PresentationFormat>
  <Paragraphs>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Garamond</vt:lpstr>
      <vt:lpstr>Wingdings</vt:lpstr>
      <vt:lpstr>Organic</vt:lpstr>
      <vt:lpstr>UNIT 2 Cycles in Nature – Phosphorus, Water and Biodigestion</vt:lpstr>
      <vt:lpstr>2/29 Phosphorus Cycle Obj. TSW compare the phosphorus cycle to the other two cycles we have learned. P. 58 NB</vt:lpstr>
      <vt:lpstr>AXES paragraph on Phosphorus Cycle p. 59 NB</vt:lpstr>
      <vt:lpstr>3/1 Phosphorus Cycle Obj. TSW detail the events of the short and long term cycles for phosphorus. P. 60 NB</vt:lpstr>
      <vt:lpstr>PowerPoint Presentation</vt:lpstr>
      <vt:lpstr>N-P-K Comparison Chart p. 61 NB</vt:lpstr>
      <vt:lpstr>Call the Plant Doctor</vt:lpstr>
      <vt:lpstr>PowerPoint Presentation</vt:lpstr>
      <vt:lpstr>Station #1</vt:lpstr>
      <vt:lpstr>Answer no. #1 – nitrogen deficiency Clue(s): general yellowing througout</vt:lpstr>
      <vt:lpstr>Station #2</vt:lpstr>
      <vt:lpstr>Station #2 phosphorous deficiency Clue(s): dark green, loss of leaves</vt:lpstr>
      <vt:lpstr>Station #3</vt:lpstr>
      <vt:lpstr>Answer station no. 3– potassium deficiency clue(s): yellowing on leaf edges </vt:lpstr>
      <vt:lpstr>Station #4</vt:lpstr>
      <vt:lpstr>Answer to no. #4 –nitrogen deficiency clue(s): overall yellowing</vt:lpstr>
      <vt:lpstr>Station no. 5</vt:lpstr>
      <vt:lpstr>Answer no. 5-Potassium clue(s): yellowing on edges</vt:lpstr>
      <vt:lpstr>Station no. 6</vt:lpstr>
      <vt:lpstr>Station no. 6-Phosphorus Deficiency clue(s): dark green, red/purple coloring on edges</vt:lpstr>
      <vt:lpstr>Station no. 7</vt:lpstr>
      <vt:lpstr>Answer no. 7: nitrogen deficiency clue(s): yellowing in middle of stem </vt:lpstr>
      <vt:lpstr>Station no. 8</vt:lpstr>
      <vt:lpstr>Answer no. 8: phosphorus clue(s): dark green with red/purple edges</vt:lpstr>
      <vt:lpstr>Station no. 9</vt:lpstr>
      <vt:lpstr>Answer no. 9: potassium clue(s): yellowing on edges of leaves</vt:lpstr>
      <vt:lpstr>Station no. 10</vt:lpstr>
      <vt:lpstr>Answer no. 10: nitrogen clue(s): reduced growth and lighter green color</vt:lpstr>
      <vt:lpstr>3/2 Water Cycle Obj. TSW distinguish between the processes of the water cycle. P. 62 NB</vt:lpstr>
      <vt:lpstr>Water Cycle Processes Copy these on page 63. Write the phase change for each process.</vt:lpstr>
      <vt:lpstr>3/3 Water Cycle Obj.  TSW apply their knowledge of water cycle processes to measure water loss.  P. 64 NB </vt:lpstr>
      <vt:lpstr>Foldable p. 65 NB Water Cycle  Write a definition, the phase change, is any, and why it is important.</vt:lpstr>
      <vt:lpstr>¾ Biodigestion Obj. TSW learn how food can be part of a renewable cycle of energy. P. 66 NB</vt:lpstr>
      <vt:lpstr>Activity: Research Clean Natural Gas p. 67 NB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Cycles in Nature – Phosphorus, Water and Biodigestion</dc:title>
  <dc:creator>Jennifer Mc Allister</dc:creator>
  <cp:lastModifiedBy>Jennifer Mc Allister</cp:lastModifiedBy>
  <cp:revision>23</cp:revision>
  <cp:lastPrinted>2016-02-28T21:15:19Z</cp:lastPrinted>
  <dcterms:created xsi:type="dcterms:W3CDTF">2016-02-28T19:35:41Z</dcterms:created>
  <dcterms:modified xsi:type="dcterms:W3CDTF">2016-02-28T21:20:23Z</dcterms:modified>
</cp:coreProperties>
</file>