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3" r:id="rId20"/>
    <p:sldId id="274" r:id="rId21"/>
    <p:sldId id="275" r:id="rId22"/>
    <p:sldId id="276" r:id="rId23"/>
    <p:sldId id="278" r:id="rId24"/>
  </p:sldIdLst>
  <p:sldSz cx="12192000" cy="6858000"/>
  <p:notesSz cx="7021513" cy="9307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careerzone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careerzone.org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2 </a:t>
            </a:r>
            <a:br>
              <a:rPr lang="en-US" dirty="0" smtClean="0"/>
            </a:br>
            <a:r>
              <a:rPr lang="en-US" dirty="0" smtClean="0"/>
              <a:t>Resources in the Region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4 Career Exploration &amp; Guidance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Broderick is a community and it cares.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412001"/>
            <a:ext cx="4313237" cy="322144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054" y="2125663"/>
            <a:ext cx="2821880" cy="3778250"/>
          </a:xfrm>
        </p:spPr>
      </p:pic>
    </p:spTree>
    <p:extLst>
      <p:ext uri="{BB962C8B-B14F-4D97-AF65-F5344CB8AC3E}">
        <p14:creationId xmlns:p14="http://schemas.microsoft.com/office/powerpoint/2010/main" val="34878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working…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412001"/>
            <a:ext cx="4313237" cy="322144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054" y="2125663"/>
            <a:ext cx="2821880" cy="3778250"/>
          </a:xfrm>
        </p:spPr>
      </p:pic>
    </p:spTree>
    <p:extLst>
      <p:ext uri="{BB962C8B-B14F-4D97-AF65-F5344CB8AC3E}">
        <p14:creationId xmlns:p14="http://schemas.microsoft.com/office/powerpoint/2010/main" val="198687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640" y="141668"/>
            <a:ext cx="11590986" cy="2485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Farm to Fork is more than just a movement it allows our community to come together to create opportunities for young people to learn about growing healthy nutritious food.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38" y="2404064"/>
            <a:ext cx="4313237" cy="322144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404063"/>
            <a:ext cx="4313238" cy="3221449"/>
          </a:xfrm>
        </p:spPr>
      </p:pic>
    </p:spTree>
    <p:extLst>
      <p:ext uri="{BB962C8B-B14F-4D97-AF65-F5344CB8AC3E}">
        <p14:creationId xmlns:p14="http://schemas.microsoft.com/office/powerpoint/2010/main" val="429009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5/3  Resources in the Region</a:t>
            </a:r>
            <a:br>
              <a:rPr lang="en-US" dirty="0" smtClean="0"/>
            </a:br>
            <a:r>
              <a:rPr lang="en-US" dirty="0" smtClean="0"/>
              <a:t>Obj. TSW realize all the resources that go into helping develop a successful program. P. 60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15246" y="2560638"/>
            <a:ext cx="4284708" cy="330993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West Sacramento is our Community, where and how big is the Sacramento Region?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possible resources could be have in our Sacramento Region?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When would you like to do a Garden tour for elementary or go to </a:t>
            </a:r>
            <a:r>
              <a:rPr lang="en-US" dirty="0" err="1" smtClean="0"/>
              <a:t>Stonegate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81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3025" y="982132"/>
            <a:ext cx="2027583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Draw this on p.37NB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217" y="717087"/>
            <a:ext cx="8752713" cy="533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51" y="415462"/>
            <a:ext cx="9601196" cy="1303867"/>
          </a:xfrm>
        </p:spPr>
        <p:txBody>
          <a:bodyPr/>
          <a:lstStyle/>
          <a:p>
            <a:r>
              <a:rPr lang="en-US" dirty="0" smtClean="0"/>
              <a:t>Chemistry in Agriculture P. 39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388762"/>
            <a:ext cx="7289441" cy="546923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65959" y="2521684"/>
            <a:ext cx="3893541" cy="3310128"/>
          </a:xfrm>
        </p:spPr>
        <p:txBody>
          <a:bodyPr/>
          <a:lstStyle/>
          <a:p>
            <a:r>
              <a:rPr lang="en-US" dirty="0" smtClean="0"/>
              <a:t>Find 3 interesting factoids about animals that can be included in your 1 -2 page paper. P. 39 NB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other local businesses support the Farm to Fork movement? P.   41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3 businesses with in 100 miles that raise, grow, sell, buy, and distribute local produce and meat, including dairy cattle?</a:t>
            </a:r>
          </a:p>
          <a:p>
            <a:r>
              <a:rPr lang="en-US" dirty="0" smtClean="0"/>
              <a:t>Explain what they do and how they do it.</a:t>
            </a:r>
          </a:p>
          <a:p>
            <a:r>
              <a:rPr lang="en-US" dirty="0" smtClean="0"/>
              <a:t>Some of this information can be included in your 1 – 2 page paper.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34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Omnivore’s Dilemma</a:t>
            </a:r>
            <a:br>
              <a:rPr lang="en-US" dirty="0" smtClean="0"/>
            </a:br>
            <a:r>
              <a:rPr lang="en-US" dirty="0" smtClean="0"/>
              <a:t>The secrets behind what we eat</a:t>
            </a:r>
            <a:br>
              <a:rPr lang="en-US" dirty="0" smtClean="0"/>
            </a:br>
            <a:r>
              <a:rPr lang="en-US" dirty="0" smtClean="0"/>
              <a:t>Michael </a:t>
            </a:r>
            <a:r>
              <a:rPr lang="en-US" dirty="0" err="1" smtClean="0"/>
              <a:t>Pollan</a:t>
            </a:r>
            <a:r>
              <a:rPr lang="en-US" dirty="0" smtClean="0"/>
              <a:t> p. 47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Introduction by Monday P.1 - 6</a:t>
            </a:r>
          </a:p>
          <a:p>
            <a:r>
              <a:rPr lang="en-US" dirty="0" smtClean="0"/>
              <a:t>What is Monitor?</a:t>
            </a:r>
          </a:p>
          <a:p>
            <a:r>
              <a:rPr lang="en-US" dirty="0" smtClean="0"/>
              <a:t>How are commercial Potatoes grown in Idaho?</a:t>
            </a:r>
          </a:p>
          <a:p>
            <a:r>
              <a:rPr lang="en-US" dirty="0" smtClean="0"/>
              <a:t>Where does the meat come from for most fast food?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50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Corn Took Over America &amp; The Farm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the supermarket like a field of corn?  P.10</a:t>
            </a:r>
          </a:p>
          <a:p>
            <a:r>
              <a:rPr lang="en-US" dirty="0" smtClean="0"/>
              <a:t>Name some ingredients made from corn. P 11</a:t>
            </a:r>
          </a:p>
          <a:p>
            <a:r>
              <a:rPr lang="en-US" dirty="0" smtClean="0"/>
              <a:t>How much biodiversity was lost from 1920 – 2002? P. 26 NB</a:t>
            </a:r>
          </a:p>
          <a:p>
            <a:r>
              <a:rPr lang="en-US" dirty="0" smtClean="0"/>
              <a:t>Discuss a result of growing so much corn. P. 26 - 27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62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907" y="51830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 – 2 page paper Due May </a:t>
            </a:r>
            <a:r>
              <a:rPr lang="en-US" dirty="0" smtClean="0"/>
              <a:t>12th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does your food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070" y="1921566"/>
            <a:ext cx="11290852" cy="4439478"/>
          </a:xfrm>
        </p:spPr>
        <p:txBody>
          <a:bodyPr>
            <a:normAutofit/>
          </a:bodyPr>
          <a:lstStyle/>
          <a:p>
            <a:r>
              <a:rPr lang="en-US" dirty="0" smtClean="0"/>
              <a:t>Where does your food </a:t>
            </a:r>
            <a:r>
              <a:rPr lang="en-US" dirty="0"/>
              <a:t>c</a:t>
            </a:r>
            <a:r>
              <a:rPr lang="en-US" dirty="0" smtClean="0"/>
              <a:t>ome </a:t>
            </a:r>
            <a:r>
              <a:rPr lang="en-US" dirty="0"/>
              <a:t>f</a:t>
            </a:r>
            <a:r>
              <a:rPr lang="en-US" dirty="0" smtClean="0"/>
              <a:t>rom?</a:t>
            </a:r>
          </a:p>
          <a:p>
            <a:pPr lvl="1"/>
            <a:r>
              <a:rPr lang="en-US" dirty="0" smtClean="0"/>
              <a:t>Discuss where your family buys food.  Discuss what Farm to Fork is and it’s benefits.</a:t>
            </a:r>
          </a:p>
          <a:p>
            <a:r>
              <a:rPr lang="en-US" dirty="0" smtClean="0"/>
              <a:t>Why is it important to know where your food comes from?</a:t>
            </a:r>
          </a:p>
          <a:p>
            <a:pPr lvl="1"/>
            <a:r>
              <a:rPr lang="en-US" dirty="0" smtClean="0"/>
              <a:t>Include examples, explanations, and </a:t>
            </a:r>
            <a:r>
              <a:rPr lang="en-US" dirty="0" smtClean="0"/>
              <a:t>show the </a:t>
            </a:r>
            <a:r>
              <a:rPr lang="en-US" dirty="0" smtClean="0"/>
              <a:t>significance of where our food comes from.</a:t>
            </a:r>
          </a:p>
          <a:p>
            <a:pPr lvl="2"/>
            <a:r>
              <a:rPr lang="en-US" dirty="0" smtClean="0"/>
              <a:t>Maybe include ingredients such as High Fructose Corn Syrup, salt, fat, sugar in our diet.</a:t>
            </a:r>
          </a:p>
          <a:p>
            <a:pPr lvl="1"/>
            <a:r>
              <a:rPr lang="en-US" dirty="0" smtClean="0"/>
              <a:t>Include the difference between processed and natural foods.  Why is that important?</a:t>
            </a:r>
          </a:p>
          <a:p>
            <a:pPr lvl="1"/>
            <a:r>
              <a:rPr lang="en-US" dirty="0" smtClean="0"/>
              <a:t>Include companies, businesses that are part of the solution to eat healthier, and companies that </a:t>
            </a:r>
            <a:r>
              <a:rPr lang="en-US" dirty="0" smtClean="0"/>
              <a:t>could improve to become part of the solution</a:t>
            </a:r>
            <a:r>
              <a:rPr lang="en-US" dirty="0" smtClean="0"/>
              <a:t>.  </a:t>
            </a:r>
            <a:r>
              <a:rPr lang="en-US" dirty="0" smtClean="0"/>
              <a:t>How are</a:t>
            </a:r>
            <a:r>
              <a:rPr lang="en-US" dirty="0" smtClean="0"/>
              <a:t> companies </a:t>
            </a:r>
            <a:r>
              <a:rPr lang="en-US" dirty="0" smtClean="0"/>
              <a:t>trying to change their </a:t>
            </a:r>
            <a:r>
              <a:rPr lang="en-US" dirty="0" smtClean="0"/>
              <a:t>image?</a:t>
            </a:r>
            <a:endParaRPr lang="en-US" dirty="0" smtClean="0"/>
          </a:p>
          <a:p>
            <a:r>
              <a:rPr lang="en-US" dirty="0" smtClean="0"/>
              <a:t>APA Style:  purdue.owl.edu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065" y="785612"/>
            <a:ext cx="10818253" cy="15003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5/2 Review our F2F Goals</a:t>
            </a:r>
            <a:br>
              <a:rPr lang="en-US" dirty="0" smtClean="0"/>
            </a:br>
            <a:r>
              <a:rPr lang="en-US" dirty="0" smtClean="0"/>
              <a:t>Obj. TSW review our three goals for F2F. P. 58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2693" y="2560638"/>
            <a:ext cx="4309813" cy="330993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List our original 3 goals for F2F.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other accomplishments would you like to have before the end of the year.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Besides the Bee Presentation guest speaker, who else would you like to speak?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9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www.cacareerzone.org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p.49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46986"/>
            <a:ext cx="9601195" cy="34288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Begin the Career Assessment</a:t>
            </a:r>
          </a:p>
          <a:p>
            <a:r>
              <a:rPr lang="en-US" dirty="0" smtClean="0"/>
              <a:t>Write an occupation you are interested in.</a:t>
            </a:r>
          </a:p>
          <a:p>
            <a:r>
              <a:rPr lang="en-US" dirty="0" smtClean="0"/>
              <a:t>One sentence describing the job in your own words</a:t>
            </a:r>
          </a:p>
          <a:p>
            <a:r>
              <a:rPr lang="en-US" dirty="0" smtClean="0"/>
              <a:t>Describe the preparation required for that occupation</a:t>
            </a:r>
          </a:p>
          <a:p>
            <a:r>
              <a:rPr lang="en-US" dirty="0" smtClean="0"/>
              <a:t>What is the range of salary?</a:t>
            </a:r>
          </a:p>
          <a:p>
            <a:r>
              <a:rPr lang="en-US" dirty="0" smtClean="0"/>
              <a:t>What is that occupations outlook?  Expanding, stagnant, decreasing?</a:t>
            </a:r>
          </a:p>
          <a:p>
            <a:r>
              <a:rPr lang="en-US" dirty="0" smtClean="0"/>
              <a:t>What are the common College Majors?</a:t>
            </a:r>
          </a:p>
        </p:txBody>
      </p:sp>
    </p:spTree>
    <p:extLst>
      <p:ext uri="{BB962C8B-B14F-4D97-AF65-F5344CB8AC3E}">
        <p14:creationId xmlns:p14="http://schemas.microsoft.com/office/powerpoint/2010/main" val="38163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www.cacareerzone.org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P. 51NB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Read: “Things they need to be able to do”</a:t>
            </a:r>
          </a:p>
          <a:p>
            <a:r>
              <a:rPr lang="en-US" dirty="0" smtClean="0"/>
              <a:t>Write one - three skill(s) or job description that you are good 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592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Entry Level Research P. 53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3 Entry – Level employment opportunities from the Skills Profiler of California Career Zone</a:t>
            </a:r>
          </a:p>
          <a:p>
            <a:r>
              <a:rPr lang="en-US" dirty="0" smtClean="0"/>
              <a:t>State your skill that will be an asset to that type of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638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Omnivore’s Dilemma</a:t>
            </a:r>
            <a:br>
              <a:rPr lang="en-US" dirty="0" smtClean="0"/>
            </a:br>
            <a:r>
              <a:rPr lang="en-US" dirty="0" smtClean="0"/>
              <a:t>CH 3 From Farm to Factory</a:t>
            </a:r>
            <a:br>
              <a:rPr lang="en-US" dirty="0" smtClean="0"/>
            </a:br>
            <a:r>
              <a:rPr lang="en-US" dirty="0" smtClean="0"/>
              <a:t>Turning bombs </a:t>
            </a:r>
            <a:r>
              <a:rPr lang="en-US" smtClean="0"/>
              <a:t>into Fertilizer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Agribusiness? P. 29 NB</a:t>
            </a:r>
          </a:p>
          <a:p>
            <a:r>
              <a:rPr lang="en-US" dirty="0" smtClean="0"/>
              <a:t>What is the main ingredient in fertilizer?</a:t>
            </a:r>
          </a:p>
          <a:p>
            <a:r>
              <a:rPr lang="en-US" dirty="0" smtClean="0"/>
              <a:t>How is recycling fertilizer in a natural loop different than applying ammonium nitrate?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04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Bryte</a:t>
            </a:r>
            <a:r>
              <a:rPr lang="en-US" dirty="0" smtClean="0"/>
              <a:t> Campus Garden Building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West Sacramento Rotarian Day &amp; RCHS Service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Morning… at </a:t>
            </a:r>
            <a:r>
              <a:rPr lang="en-US" dirty="0" err="1" smtClean="0"/>
              <a:t>Bryte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054" y="2125663"/>
            <a:ext cx="2821880" cy="377825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412001"/>
            <a:ext cx="4313237" cy="3221448"/>
          </a:xfrm>
        </p:spPr>
      </p:pic>
    </p:spTree>
    <p:extLst>
      <p:ext uri="{BB962C8B-B14F-4D97-AF65-F5344CB8AC3E}">
        <p14:creationId xmlns:p14="http://schemas.microsoft.com/office/powerpoint/2010/main" val="124960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Assembling the Garden Beds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91" y="2133600"/>
            <a:ext cx="2821880" cy="37782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054" y="2125663"/>
            <a:ext cx="2821880" cy="3778250"/>
          </a:xfrm>
        </p:spPr>
      </p:pic>
    </p:spTree>
    <p:extLst>
      <p:ext uri="{BB962C8B-B14F-4D97-AF65-F5344CB8AC3E}">
        <p14:creationId xmlns:p14="http://schemas.microsoft.com/office/powerpoint/2010/main" val="59707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See, Our principal works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412001"/>
            <a:ext cx="4313237" cy="322144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054" y="2125663"/>
            <a:ext cx="2821880" cy="3778250"/>
          </a:xfrm>
        </p:spPr>
      </p:pic>
    </p:spTree>
    <p:extLst>
      <p:ext uri="{BB962C8B-B14F-4D97-AF65-F5344CB8AC3E}">
        <p14:creationId xmlns:p14="http://schemas.microsoft.com/office/powerpoint/2010/main" val="37712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at work.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91" y="2133600"/>
            <a:ext cx="2821880" cy="37782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404063"/>
            <a:ext cx="4313238" cy="3221449"/>
          </a:xfrm>
        </p:spPr>
      </p:pic>
    </p:spTree>
    <p:extLst>
      <p:ext uri="{BB962C8B-B14F-4D97-AF65-F5344CB8AC3E}">
        <p14:creationId xmlns:p14="http://schemas.microsoft.com/office/powerpoint/2010/main" val="176293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Gettin</a:t>
            </a:r>
            <a:r>
              <a:rPr lang="en-US" dirty="0" smtClean="0"/>
              <a:t>’ ‘</a:t>
            </a:r>
            <a:r>
              <a:rPr lang="en-US" dirty="0" err="1" smtClean="0"/>
              <a:t>er</a:t>
            </a:r>
            <a:r>
              <a:rPr lang="en-US" dirty="0" smtClean="0"/>
              <a:t> done!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91" y="2133600"/>
            <a:ext cx="2821880" cy="37782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054" y="2125663"/>
            <a:ext cx="2821880" cy="3778250"/>
          </a:xfrm>
        </p:spPr>
      </p:pic>
    </p:spTree>
    <p:extLst>
      <p:ext uri="{BB962C8B-B14F-4D97-AF65-F5344CB8AC3E}">
        <p14:creationId xmlns:p14="http://schemas.microsoft.com/office/powerpoint/2010/main" val="297212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carpentry skills.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054" y="2125663"/>
            <a:ext cx="2821880" cy="377825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91" y="2133600"/>
            <a:ext cx="2821880" cy="3778250"/>
          </a:xfrm>
        </p:spPr>
      </p:pic>
    </p:spTree>
    <p:extLst>
      <p:ext uri="{BB962C8B-B14F-4D97-AF65-F5344CB8AC3E}">
        <p14:creationId xmlns:p14="http://schemas.microsoft.com/office/powerpoint/2010/main" val="124315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197</TotalTime>
  <Words>654</Words>
  <Application>Microsoft Office PowerPoint</Application>
  <PresentationFormat>Widescreen</PresentationFormat>
  <Paragraphs>65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Garamond</vt:lpstr>
      <vt:lpstr>Wingdings</vt:lpstr>
      <vt:lpstr>Organic</vt:lpstr>
      <vt:lpstr>Lesson 2  Resources in the Region</vt:lpstr>
      <vt:lpstr>5/2 Review our F2F Goals Obj. TSW review our three goals for F2F. P. 58 NB</vt:lpstr>
      <vt:lpstr>Bryte Campus Garden Building</vt:lpstr>
      <vt:lpstr>In the Morning… at Bryte</vt:lpstr>
      <vt:lpstr>Assembling the Garden Beds</vt:lpstr>
      <vt:lpstr>See, Our principal works </vt:lpstr>
      <vt:lpstr>Hard at work.</vt:lpstr>
      <vt:lpstr>Gettin’ ‘er done!</vt:lpstr>
      <vt:lpstr>Learning carpentry skills.</vt:lpstr>
      <vt:lpstr>Broderick is a community and it cares.</vt:lpstr>
      <vt:lpstr>Still working…</vt:lpstr>
      <vt:lpstr>Farm to Fork is more than just a movement it allows our community to come together to create opportunities for young people to learn about growing healthy nutritious food.</vt:lpstr>
      <vt:lpstr>5/3  Resources in the Region Obj. TSW realize all the resources that go into helping develop a successful program. P. 60 NB</vt:lpstr>
      <vt:lpstr>Draw this on p.37NB</vt:lpstr>
      <vt:lpstr>Chemistry in Agriculture P. 39 NB</vt:lpstr>
      <vt:lpstr>What other local businesses support the Farm to Fork movement? P.   41 NB</vt:lpstr>
      <vt:lpstr>Omnivore’s Dilemma The secrets behind what we eat Michael Pollan p. 47 NB</vt:lpstr>
      <vt:lpstr>How Corn Took Over America &amp; The Farm</vt:lpstr>
      <vt:lpstr>1 – 2 page paper Due May 12th Where does your food come from?</vt:lpstr>
      <vt:lpstr>www.cacareerzone.org p.49</vt:lpstr>
      <vt:lpstr>www.cacareerzone.org P. 51NB </vt:lpstr>
      <vt:lpstr>Entry Level Research P. 53 NB</vt:lpstr>
      <vt:lpstr>Omnivore’s Dilemma CH 3 From Farm to Factory Turning bombs into Fertilizer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  Resources in the Region</dc:title>
  <dc:creator>Jennifer Mc Allister</dc:creator>
  <cp:lastModifiedBy>Jennifer Mc Allister</cp:lastModifiedBy>
  <cp:revision>17</cp:revision>
  <cp:lastPrinted>2016-04-30T22:09:52Z</cp:lastPrinted>
  <dcterms:created xsi:type="dcterms:W3CDTF">2016-04-30T20:46:37Z</dcterms:created>
  <dcterms:modified xsi:type="dcterms:W3CDTF">2016-05-01T00:03:41Z</dcterms:modified>
</cp:coreProperties>
</file>