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9" r:id="rId8"/>
    <p:sldId id="266" r:id="rId9"/>
    <p:sldId id="267" r:id="rId10"/>
    <p:sldId id="268" r:id="rId11"/>
    <p:sldId id="263" r:id="rId12"/>
    <p:sldId id="264" r:id="rId13"/>
    <p:sldId id="265" r:id="rId14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nourishlife.org/2011/03/from-the-soil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ia8Kq_DwE&amp;feature=player_embedd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rishlife.org/teach/curriculum/activity-1-the-story-of-foo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1739361"/>
            <a:ext cx="5692462" cy="30603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2509" y="4799673"/>
            <a:ext cx="6815669" cy="449182"/>
          </a:xfrm>
        </p:spPr>
        <p:txBody>
          <a:bodyPr/>
          <a:lstStyle/>
          <a:p>
            <a:r>
              <a:rPr lang="en-US" dirty="0" smtClean="0"/>
              <a:t>Week 18  Farm to Fork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Crop Science P. 85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Bayer Crop Science in West Sac?</a:t>
            </a:r>
          </a:p>
          <a:p>
            <a:r>
              <a:rPr lang="en-US" dirty="0" smtClean="0"/>
              <a:t>What does Bayer Crop Science do concerning agriculture?</a:t>
            </a:r>
          </a:p>
          <a:p>
            <a:r>
              <a:rPr lang="en-US" dirty="0" smtClean="0"/>
              <a:t>Give 3 examples of how  they are involved in agriculture.</a:t>
            </a:r>
          </a:p>
          <a:p>
            <a:r>
              <a:rPr lang="en-US" dirty="0" smtClean="0"/>
              <a:t>How does it relate to Farm to Fork?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1024316" cy="1654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11/8  Food Inc.</a:t>
            </a:r>
            <a:br>
              <a:rPr lang="en-US" sz="3100" dirty="0" smtClean="0"/>
            </a:br>
            <a:r>
              <a:rPr lang="en-US" sz="3100" dirty="0" smtClean="0"/>
              <a:t>Obj. TSW make connections between how food is produced and why Farm to Fork is so important. 86 NB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415113"/>
            <a:ext cx="2704304" cy="38196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impression was left on you by the movie Food Inc.?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learn from Food Inc. that changes how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got to meet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in person, what would you like to ask him?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11/12 Nourish.org</a:t>
            </a:r>
            <a:br>
              <a:rPr lang="en-US" dirty="0" smtClean="0"/>
            </a:br>
            <a:r>
              <a:rPr lang="en-US" dirty="0" smtClean="0"/>
              <a:t>Obj. TSW learn p. 88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914" r="1412" b="6462"/>
          <a:stretch/>
        </p:blipFill>
        <p:spPr>
          <a:xfrm>
            <a:off x="1298575" y="3258355"/>
            <a:ext cx="4651464" cy="2112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three things about the video that you learned.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Nourish relate to Food Inc. and to Farm to Fork?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Nourish changed your thinking about food?  And what is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05118"/>
            <a:ext cx="10945906" cy="1680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11/13 Understanding where our food comes from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Obj. TSW explain three aspects of how this class has impacted themselves, or the school or the community.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P. 90 NB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0021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someone were to ask you, “What was the Farm to Fork” class like?  How would you describe what was taught in the class?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" y="2477837"/>
            <a:ext cx="3783078" cy="366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4076340"/>
            <a:ext cx="4249270" cy="20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From the Soil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Obj. TSW gain a better perspective of the importance of healthy soil. P. 80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3" y="2717443"/>
            <a:ext cx="5514489" cy="23481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67" y="2495926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components of healthy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Farm to Fork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you have learned about growing healthy food for RCHS students and Culinary?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Second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– 4 Notes in the 2 minute video.</a:t>
            </a:r>
          </a:p>
          <a:p>
            <a:r>
              <a:rPr lang="en-US" dirty="0" smtClean="0"/>
              <a:t>After watching the short video clip, what are your thoughts?</a:t>
            </a:r>
          </a:p>
          <a:p>
            <a:r>
              <a:rPr lang="en-US" dirty="0" smtClean="0"/>
              <a:t>How realistic is a second barcode?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The Story of Food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nourish.org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6"/>
            <a:ext cx="10663707" cy="3428882"/>
          </a:xfrm>
        </p:spPr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examine food labels and conduct research to trace food paths from the original plant or animal source. They then make posters describing the story of a particular food</a:t>
            </a:r>
            <a:r>
              <a:rPr lang="en-US" dirty="0" smtClean="0"/>
              <a:t>.   </a:t>
            </a:r>
          </a:p>
          <a:p>
            <a:r>
              <a:rPr lang="en-US" b="1" dirty="0"/>
              <a:t>Question:</a:t>
            </a:r>
            <a:r>
              <a:rPr lang="en-US" dirty="0"/>
              <a:t>  How does the way food is raised, processed, transported, and eaten impact both people </a:t>
            </a:r>
            <a:r>
              <a:rPr lang="en-US" dirty="0" smtClean="0"/>
              <a:t>and </a:t>
            </a:r>
            <a:r>
              <a:rPr lang="en-US" dirty="0"/>
              <a:t>the environment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background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9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11/5 Bayer Crop Science</a:t>
            </a:r>
            <a:br>
              <a:rPr lang="en-US" dirty="0" smtClean="0"/>
            </a:br>
            <a:r>
              <a:rPr lang="en-US" dirty="0" smtClean="0"/>
              <a:t>Obj. TSW learn about local companies that play a role in our Agricultural success. p.82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679007"/>
            <a:ext cx="5109205" cy="2614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005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association do you have with Bayer?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Why would a Pharmaceutical company get involved with Crops and growing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what you have learned about Bayer Crop Science under score the importance to growing healthy food worldwide?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60" y="0"/>
            <a:ext cx="9601196" cy="480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Presentation –PPT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86854"/>
            <a:ext cx="11027583" cy="6271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Farm to Fork </a:t>
            </a:r>
            <a:r>
              <a:rPr lang="en-US" b="1" dirty="0" smtClean="0"/>
              <a:t>Project</a:t>
            </a:r>
            <a:r>
              <a:rPr lang="en-US" dirty="0"/>
              <a:t>	</a:t>
            </a:r>
            <a:r>
              <a:rPr lang="en-US" b="1" dirty="0" smtClean="0"/>
              <a:t>PART </a:t>
            </a:r>
            <a:r>
              <a:rPr lang="en-US" b="1" dirty="0"/>
              <a:t>2  DUE</a:t>
            </a:r>
            <a:r>
              <a:rPr lang="en-US" dirty="0"/>
              <a:t>  McAllister needs to review your progress of your project before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PPT Individual: 10 – 15 Slides		PPT Two students: 15 – 20 Slides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 Briefly </a:t>
            </a:r>
            <a:r>
              <a:rPr lang="en-US" dirty="0"/>
              <a:t>review your project for us.</a:t>
            </a:r>
          </a:p>
          <a:p>
            <a:pPr marL="0" indent="0">
              <a:buNone/>
            </a:pPr>
            <a:r>
              <a:rPr lang="en-US" b="1" dirty="0"/>
              <a:t>Data</a:t>
            </a:r>
            <a:endParaRPr lang="en-US" dirty="0"/>
          </a:p>
          <a:p>
            <a:pPr lvl="0"/>
            <a:r>
              <a:rPr lang="en-US" dirty="0"/>
              <a:t>Qualitative Data: Words, Descriptions, Pictures,  Video</a:t>
            </a:r>
          </a:p>
          <a:p>
            <a:pPr lvl="0"/>
            <a:r>
              <a:rPr lang="en-US" dirty="0"/>
              <a:t>Quantitative Data: Tables, Charts, Graphs</a:t>
            </a:r>
          </a:p>
          <a:p>
            <a:pPr marL="0" indent="0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lvl="0"/>
            <a:r>
              <a:rPr lang="en-US" dirty="0"/>
              <a:t>What does the data mean?</a:t>
            </a:r>
          </a:p>
          <a:p>
            <a:pPr lvl="0"/>
            <a:r>
              <a:rPr lang="en-US" dirty="0"/>
              <a:t>What were some things that you learned from mistakes you made?</a:t>
            </a:r>
          </a:p>
          <a:p>
            <a:pPr lvl="0"/>
            <a:r>
              <a:rPr lang="en-US" dirty="0"/>
              <a:t>What would you do differently next time?</a:t>
            </a:r>
          </a:p>
          <a:p>
            <a:pPr marL="0" indent="0">
              <a:buNone/>
            </a:pPr>
            <a:r>
              <a:rPr lang="en-US" b="1" dirty="0"/>
              <a:t>Conclusion</a:t>
            </a:r>
            <a:endParaRPr lang="en-US" dirty="0"/>
          </a:p>
          <a:p>
            <a:pPr lvl="0"/>
            <a:r>
              <a:rPr lang="en-US" dirty="0"/>
              <a:t>Explain what your project meant to you and how the class Farm 2 Fork has helped you gain a better understanding of your project/ gardening caring for plants/&amp; or soil .  If you were in charge of feeding </a:t>
            </a:r>
            <a:r>
              <a:rPr lang="en-US" dirty="0" smtClean="0"/>
              <a:t>the </a:t>
            </a:r>
            <a:r>
              <a:rPr lang="en-US" dirty="0"/>
              <a:t>world, or creating more sustainable practices worldwide how you would go about it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/>
              <a:t>Works Cited    Title. Author. Website link.</a:t>
            </a:r>
          </a:p>
          <a:p>
            <a:pPr lvl="0"/>
            <a:r>
              <a:rPr lang="en-US" i="1" dirty="0" smtClean="0"/>
              <a:t>Yolo </a:t>
            </a:r>
            <a:r>
              <a:rPr lang="en-US" i="1" dirty="0"/>
              <a:t>Farm to Fork</a:t>
            </a:r>
            <a:r>
              <a:rPr lang="en-US" dirty="0"/>
              <a:t>. By </a:t>
            </a:r>
            <a:r>
              <a:rPr lang="en-US" dirty="0" err="1"/>
              <a:t>Dorthy</a:t>
            </a:r>
            <a:r>
              <a:rPr lang="en-US" dirty="0"/>
              <a:t> Peterson. Dir. Dominic </a:t>
            </a:r>
            <a:r>
              <a:rPr lang="en-US" dirty="0" err="1"/>
              <a:t>Machi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Beth Harrison. </a:t>
            </a:r>
            <a:r>
              <a:rPr lang="en-US" i="1" dirty="0"/>
              <a:t>Yolo Farm To Fork</a:t>
            </a:r>
            <a:r>
              <a:rPr lang="en-US" dirty="0"/>
              <a:t>. Yolo Farm to Fork.org, </a:t>
            </a:r>
            <a:r>
              <a:rPr lang="en-US" dirty="0" err="1"/>
              <a:t>n.d.</a:t>
            </a:r>
            <a:r>
              <a:rPr lang="en-US" dirty="0"/>
              <a:t> Web.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Cycle Review  P. 84 NB</a:t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 TSW review how important the carbon cycle is to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9790" y="2560320"/>
            <a:ext cx="352985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Carbon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CO2 cycle through the Biotic and abiotic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6 processes of the Carbon cycle.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" y="2514698"/>
            <a:ext cx="5866689" cy="4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Greenhouses &amp; Carbon Cycle Activity. p. 85NB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happens to the carbon dioxide you breathe out or the carbon dioxide released from a burning paper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</a:t>
            </a:r>
            <a:r>
              <a:rPr lang="en-US" dirty="0"/>
              <a:t>does the carbon cycle influence the greenhouse effect?</a:t>
            </a:r>
          </a:p>
          <a:p>
            <a:r>
              <a:rPr lang="en-US" dirty="0"/>
              <a:t>How do greenhouses utilize the greenhouse effect to promote plant growth?</a:t>
            </a:r>
          </a:p>
          <a:p>
            <a:r>
              <a:rPr lang="en-US" dirty="0"/>
              <a:t>How is greenhouse plant cultivation a sustainable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579549"/>
            <a:ext cx="4744926" cy="7717278"/>
          </a:xfrm>
        </p:spPr>
        <p:txBody>
          <a:bodyPr/>
          <a:lstStyle/>
          <a:p>
            <a:r>
              <a:rPr lang="en-US" dirty="0"/>
              <a:t>Students will draw the carbon </a:t>
            </a:r>
            <a:r>
              <a:rPr lang="en-US" dirty="0" smtClean="0"/>
              <a:t>cycle. </a:t>
            </a:r>
            <a:r>
              <a:rPr lang="en-US" dirty="0"/>
              <a:t>L</a:t>
            </a:r>
            <a:r>
              <a:rPr lang="en-US" dirty="0" smtClean="0"/>
              <a:t>abeling </a:t>
            </a:r>
            <a:r>
              <a:rPr lang="en-US" dirty="0"/>
              <a:t>the 6 processes that take place: </a:t>
            </a:r>
            <a:r>
              <a:rPr lang="en-US" b="1" dirty="0"/>
              <a:t>Photosynthesis, Cellular Respiration, Exchange, Sedimentation &amp; Burial, Extraction and Combustion</a:t>
            </a:r>
            <a:r>
              <a:rPr lang="en-US" dirty="0"/>
              <a:t>. Students will gain a better understanding of how carbon cycles between the atmosphere, geosphere, hydrosphere, and biosphere form their graphical simulation of the carbon cycle.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776"/>
            <a:ext cx="6867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434</TotalTime>
  <Words>512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PowerPoint Presentation</vt:lpstr>
      <vt:lpstr>January 4th From the Soil Obj. TSW gain a better perspective of the importance of healthy soil. P. 80 NB</vt:lpstr>
      <vt:lpstr>Second Barcode</vt:lpstr>
      <vt:lpstr>Activity:  The Story of Food nourish.org </vt:lpstr>
      <vt:lpstr>11/5 Bayer Crop Science Obj. TSW learn about local companies that play a role in our Agricultural success. p.82 NB</vt:lpstr>
      <vt:lpstr>Final Presentation –PPT </vt:lpstr>
      <vt:lpstr>Carbon Cycle Review  P. 84 NB Obj TSW review how important the carbon cycle is to us.</vt:lpstr>
      <vt:lpstr>Greenhouses &amp; Carbon Cycle Activity. p. 85NB</vt:lpstr>
      <vt:lpstr>PowerPoint Presentation</vt:lpstr>
      <vt:lpstr>Bayer Crop Science P. 85 NB</vt:lpstr>
      <vt:lpstr> 11/8  Food Inc. Obj. TSW make connections between how food is produced and why Farm to Fork is so important. 86 NB</vt:lpstr>
      <vt:lpstr>11/12 Nourish.org Obj. TSW learn p. 88 NB</vt:lpstr>
      <vt:lpstr>11/13 Understanding where our food comes from Obj. TSW explain three aspects of how this class has impacted themselves, or the school or the community.  P. 90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 Allister</dc:creator>
  <cp:lastModifiedBy>Jennifer Mc Allister</cp:lastModifiedBy>
  <cp:revision>29</cp:revision>
  <cp:lastPrinted>2016-01-06T20:18:19Z</cp:lastPrinted>
  <dcterms:created xsi:type="dcterms:W3CDTF">2015-12-31T19:36:35Z</dcterms:created>
  <dcterms:modified xsi:type="dcterms:W3CDTF">2016-01-06T20:20:58Z</dcterms:modified>
</cp:coreProperties>
</file>