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 to Fork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</a:p>
          <a:p>
            <a:r>
              <a:rPr lang="en-US" dirty="0" smtClean="0"/>
              <a:t>How to build Healthy Soil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673" y="3277564"/>
            <a:ext cx="1960863" cy="19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9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934" y="0"/>
            <a:ext cx="2765065" cy="3688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922" y="2448732"/>
            <a:ext cx="10183675" cy="3427136"/>
          </a:xfrm>
        </p:spPr>
        <p:txBody>
          <a:bodyPr numCol="2">
            <a:normAutofit fontScale="77500" lnSpcReduction="20000"/>
          </a:bodyPr>
          <a:lstStyle/>
          <a:p>
            <a:r>
              <a:rPr lang="en-US" b="1" dirty="0" smtClean="0"/>
              <a:t>Materials:</a:t>
            </a:r>
          </a:p>
          <a:p>
            <a:pPr lvl="1"/>
            <a:r>
              <a:rPr lang="en-US" sz="2400" dirty="0" smtClean="0"/>
              <a:t>2 – Liter bottle</a:t>
            </a:r>
          </a:p>
          <a:p>
            <a:pPr lvl="2"/>
            <a:r>
              <a:rPr lang="en-US" sz="2400" dirty="0" smtClean="0"/>
              <a:t>Cut holes in it</a:t>
            </a:r>
          </a:p>
          <a:p>
            <a:pPr lvl="2"/>
            <a:r>
              <a:rPr lang="en-US" sz="2400" dirty="0" smtClean="0"/>
              <a:t>Cut off the top</a:t>
            </a:r>
          </a:p>
          <a:p>
            <a:pPr lvl="1"/>
            <a:r>
              <a:rPr lang="en-US" sz="2400" dirty="0" smtClean="0"/>
              <a:t>Soil</a:t>
            </a:r>
          </a:p>
          <a:p>
            <a:pPr lvl="2"/>
            <a:r>
              <a:rPr lang="en-US" sz="2400" dirty="0" smtClean="0"/>
              <a:t>Fill 2 inches</a:t>
            </a:r>
          </a:p>
          <a:p>
            <a:pPr lvl="1"/>
            <a:r>
              <a:rPr lang="en-US" sz="2400" dirty="0" smtClean="0"/>
              <a:t>Compost</a:t>
            </a:r>
          </a:p>
          <a:p>
            <a:pPr lvl="2"/>
            <a:r>
              <a:rPr lang="en-US" sz="2400" dirty="0" smtClean="0"/>
              <a:t>Fill 1 inch</a:t>
            </a:r>
          </a:p>
          <a:p>
            <a:pPr lvl="1"/>
            <a:r>
              <a:rPr lang="en-US" sz="2400" dirty="0" smtClean="0"/>
              <a:t>Add a little fertilizer water</a:t>
            </a:r>
          </a:p>
          <a:p>
            <a:pPr lvl="1"/>
            <a:r>
              <a:rPr lang="en-US" sz="2400" dirty="0" smtClean="0"/>
              <a:t>Repeat these steps 3 times</a:t>
            </a:r>
          </a:p>
          <a:p>
            <a:pPr lvl="1"/>
            <a:r>
              <a:rPr lang="en-US" sz="2400" dirty="0" smtClean="0"/>
              <a:t>Lastly, add three worms</a:t>
            </a:r>
          </a:p>
          <a:p>
            <a:pPr lvl="2"/>
            <a:r>
              <a:rPr lang="en-US" sz="2400" dirty="0" smtClean="0"/>
              <a:t>Red Wigglers</a:t>
            </a:r>
          </a:p>
          <a:p>
            <a:pPr lvl="1"/>
            <a:r>
              <a:rPr lang="en-US" sz="2600" dirty="0" smtClean="0"/>
              <a:t>Sprinkle water 2 -3 times/ </a:t>
            </a:r>
            <a:r>
              <a:rPr lang="en-US" sz="2600" dirty="0" err="1" smtClean="0"/>
              <a:t>wk</a:t>
            </a:r>
            <a:endParaRPr lang="en-US" sz="2600" dirty="0" smtClean="0"/>
          </a:p>
          <a:p>
            <a:pPr lvl="2"/>
            <a:r>
              <a:rPr lang="en-US" sz="2400" dirty="0" smtClean="0"/>
              <a:t>DO NOT over water!</a:t>
            </a:r>
          </a:p>
          <a:p>
            <a:pPr lvl="1"/>
            <a:r>
              <a:rPr lang="en-US" sz="2600" dirty="0" smtClean="0"/>
              <a:t>Aerate the soil with a </a:t>
            </a:r>
            <a:r>
              <a:rPr lang="en-US" sz="2600" dirty="0" err="1" smtClean="0"/>
              <a:t>scoopula</a:t>
            </a:r>
            <a:endParaRPr lang="en-US" sz="2600" dirty="0" smtClean="0"/>
          </a:p>
          <a:p>
            <a:pPr lvl="2"/>
            <a:r>
              <a:rPr lang="en-US" sz="2400" dirty="0" smtClean="0"/>
              <a:t>1x/</a:t>
            </a:r>
            <a:r>
              <a:rPr lang="en-US" sz="2400" dirty="0" err="1" smtClean="0"/>
              <a:t>wk</a:t>
            </a:r>
            <a:endParaRPr lang="en-US" sz="2400" dirty="0" smtClean="0"/>
          </a:p>
          <a:p>
            <a:pPr lvl="1"/>
            <a:r>
              <a:rPr lang="en-US" sz="2600" dirty="0" smtClean="0"/>
              <a:t>Record the Temperature of the Soil</a:t>
            </a:r>
          </a:p>
          <a:p>
            <a:pPr lvl="1"/>
            <a:r>
              <a:rPr lang="en-US" sz="2600" dirty="0" smtClean="0"/>
              <a:t>Record the Temperature of the Air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64976" cy="24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6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430" y="625671"/>
            <a:ext cx="10910805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Composting</a:t>
            </a:r>
            <a:r>
              <a:rPr lang="en-US" dirty="0" smtClean="0"/>
              <a:t> – 20 days to healthy productive soil</a:t>
            </a:r>
            <a:br>
              <a:rPr lang="en-US" dirty="0" smtClean="0"/>
            </a:br>
            <a:r>
              <a:rPr lang="en-US" dirty="0" smtClean="0"/>
              <a:t>Data Table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086597"/>
              </p:ext>
            </p:extLst>
          </p:nvPr>
        </p:nvGraphicFramePr>
        <p:xfrm>
          <a:off x="1290235" y="1929538"/>
          <a:ext cx="9601200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1920240"/>
                <a:gridCol w="1920240"/>
                <a:gridCol w="1920240"/>
                <a:gridCol w="1920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°F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Odor of Compost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Texture of Compost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Changes in organic waste (Size, color, etc.)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 Compost</a:t>
                      </a:r>
                    </a:p>
                    <a:p>
                      <a:r>
                        <a:rPr lang="en-US" dirty="0" smtClean="0"/>
                        <a:t>Day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430" y="3905574"/>
            <a:ext cx="10910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Vocabulary to Learn: </a:t>
            </a:r>
          </a:p>
          <a:p>
            <a:r>
              <a:rPr lang="en-US" sz="2400" b="1" dirty="0" smtClean="0"/>
              <a:t>Aerate:</a:t>
            </a:r>
            <a:r>
              <a:rPr lang="en-US" sz="2400" dirty="0" smtClean="0"/>
              <a:t> To turn the soil, add oxygen to the soil</a:t>
            </a:r>
          </a:p>
          <a:p>
            <a:r>
              <a:rPr lang="en-US" sz="2400" b="1" dirty="0" smtClean="0"/>
              <a:t>Compost:</a:t>
            </a:r>
            <a:r>
              <a:rPr lang="en-US" sz="2400" dirty="0" smtClean="0"/>
              <a:t> The natural breakdown of material to its basic form to be recycled into soil</a:t>
            </a:r>
          </a:p>
          <a:p>
            <a:r>
              <a:rPr lang="en-US" sz="2400" b="1" dirty="0" smtClean="0"/>
              <a:t>Organic:</a:t>
            </a:r>
            <a:r>
              <a:rPr lang="en-US" sz="2400" dirty="0" smtClean="0"/>
              <a:t> Natural, no pesticides, insecticides, herbicides</a:t>
            </a:r>
          </a:p>
          <a:p>
            <a:r>
              <a:rPr lang="en-US" sz="2400" b="1" dirty="0" smtClean="0"/>
              <a:t>Texture:</a:t>
            </a:r>
            <a:r>
              <a:rPr lang="en-US" sz="2400" dirty="0" smtClean="0"/>
              <a:t> The feel of something, rough, smooth, slimy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2475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417" y="2448732"/>
            <a:ext cx="10786820" cy="3427136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What happened to the original organic wastes added to the compost pile?</a:t>
            </a:r>
          </a:p>
          <a:p>
            <a:r>
              <a:rPr lang="en-US" sz="2600" dirty="0" smtClean="0"/>
              <a:t>Which organic material were decomposed fastest?</a:t>
            </a:r>
          </a:p>
          <a:p>
            <a:r>
              <a:rPr lang="en-US" sz="2600" dirty="0" smtClean="0"/>
              <a:t>Which decomposed the slowest? Why?</a:t>
            </a:r>
          </a:p>
          <a:p>
            <a:r>
              <a:rPr lang="en-US" sz="2600" dirty="0" smtClean="0"/>
              <a:t>Did the size of the compost matter? How?</a:t>
            </a:r>
          </a:p>
          <a:p>
            <a:r>
              <a:rPr lang="en-US" sz="2600" dirty="0" smtClean="0"/>
              <a:t>Did the temperature of the compost pile change over time?  Why?</a:t>
            </a:r>
          </a:p>
          <a:p>
            <a:r>
              <a:rPr lang="en-US" sz="2600" dirty="0" smtClean="0"/>
              <a:t>Why did you have to aerate the compost every few days?</a:t>
            </a:r>
          </a:p>
          <a:p>
            <a:r>
              <a:rPr lang="en-US" sz="2600" dirty="0" smtClean="0"/>
              <a:t>How do you think composting is a useful strategy for reducing the volume of wastes sent to landfills?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05193" cy="23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50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253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Farm to Fork</vt:lpstr>
      <vt:lpstr>Composting</vt:lpstr>
      <vt:lpstr>Composting – 20 days to healthy productive soil Data Table 1</vt:lpstr>
      <vt:lpstr>Conclusion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Fork</dc:title>
  <dc:creator>Jennifer McAllister</dc:creator>
  <cp:lastModifiedBy>Jennifer McAllister</cp:lastModifiedBy>
  <cp:revision>8</cp:revision>
  <dcterms:created xsi:type="dcterms:W3CDTF">2014-12-16T00:50:14Z</dcterms:created>
  <dcterms:modified xsi:type="dcterms:W3CDTF">2014-12-16T01:18:36Z</dcterms:modified>
</cp:coreProperties>
</file>