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8" r:id="rId4"/>
    <p:sldId id="260" r:id="rId5"/>
    <p:sldId id="267" r:id="rId6"/>
    <p:sldId id="268" r:id="rId7"/>
    <p:sldId id="269" r:id="rId8"/>
    <p:sldId id="270" r:id="rId9"/>
    <p:sldId id="263" r:id="rId10"/>
    <p:sldId id="261" r:id="rId11"/>
    <p:sldId id="262" r:id="rId12"/>
    <p:sldId id="264" r:id="rId13"/>
    <p:sldId id="265" r:id="rId14"/>
    <p:sldId id="266" r:id="rId15"/>
    <p:sldId id="257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9/30/2016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armtofork.com/what-we-do/why-sacramento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Farm to Fork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5</a:t>
            </a:r>
          </a:p>
          <a:p>
            <a:r>
              <a:rPr lang="en-US" dirty="0" smtClean="0"/>
              <a:t>September 12 - 16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14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Research Seasonal Crops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 will research season crops in the Sacramento Region. In addition to writing basic information about these seasonal crops, include answers to these two questions:</a:t>
            </a:r>
          </a:p>
          <a:p>
            <a:pPr lvl="1"/>
            <a:r>
              <a:rPr lang="en-US" sz="2400" dirty="0" smtClean="0"/>
              <a:t>If a restaurant wants to support Farm to Fork and advertises itself as such, what roadblocks might they encounter?</a:t>
            </a:r>
          </a:p>
          <a:p>
            <a:pPr lvl="1"/>
            <a:r>
              <a:rPr lang="en-US" sz="2400" dirty="0" smtClean="0"/>
              <a:t>What benefits come along with only serving food that is locally grown within 50 – 100 miles of the restaurant.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6433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 Plate it UP!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Students will create a flyer to advertise the food prepared by the culinary class.</a:t>
            </a:r>
          </a:p>
          <a:p>
            <a:pPr lvl="1"/>
            <a:r>
              <a:rPr lang="en-US" sz="2400" dirty="0" smtClean="0"/>
              <a:t>Example:  Take and Bake Pizza</a:t>
            </a:r>
          </a:p>
          <a:p>
            <a:pPr lvl="2"/>
            <a:r>
              <a:rPr lang="en-US" sz="2400" dirty="0" smtClean="0"/>
              <a:t>Which ingredients are local?  Why is that important?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8891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621" y="630622"/>
            <a:ext cx="10925503" cy="165537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9/16 Inviting Others to learn about Farm To Fork</a:t>
            </a:r>
            <a:br>
              <a:rPr lang="en-US" dirty="0" smtClean="0"/>
            </a:br>
            <a:r>
              <a:rPr lang="en-US" dirty="0" smtClean="0"/>
              <a:t>Obj. Teach the younger students about Farm to Fork. P. 42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schools around here could visit us and our program?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might they see here that they won’t see on a Rural  or Urban Farm?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might student see at a Rural Farm that they won’t see at an Urban Farm?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96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253065"/>
            <a:ext cx="9601196" cy="13038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Activity: Diego Rivera</a:t>
            </a:r>
            <a:br>
              <a:rPr lang="en-US" dirty="0" smtClean="0"/>
            </a:br>
            <a:r>
              <a:rPr lang="en-US" dirty="0" smtClean="0"/>
              <a:t>Obj. TSW learn about how agriculture can influence art. </a:t>
            </a:r>
            <a:r>
              <a:rPr lang="en-US" dirty="0" smtClean="0"/>
              <a:t>P. 43 NB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Visit the Diego Rivera website and examine two of his paintings:  El Vendedor de Alcatraces and El Vendedor de Flores.</a:t>
            </a:r>
          </a:p>
          <a:p>
            <a:pPr marL="0" indent="0">
              <a:buNone/>
            </a:pPr>
            <a:r>
              <a:rPr lang="en-US" dirty="0" smtClean="0"/>
              <a:t>How are the two paintings similar?</a:t>
            </a:r>
          </a:p>
          <a:p>
            <a:pPr marL="0" indent="0">
              <a:buNone/>
            </a:pPr>
            <a:r>
              <a:rPr lang="en-US" dirty="0" smtClean="0"/>
              <a:t>What does Rivera seem to be saying about the workers?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Extra Credit:  Write a one page biography on Diego Rivera.  Focus your paper on his concern for the farm workers and their welfare.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76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Notes – 1 page, Dust Bowl Video P. 37NB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Or if you attended the FT – 1 page summary of what you saw at the Fiery </a:t>
            </a:r>
            <a:r>
              <a:rPr lang="en-US" sz="4000" smtClean="0"/>
              <a:t>Ginger Urban </a:t>
            </a:r>
            <a:r>
              <a:rPr lang="en-US" sz="4000" dirty="0" smtClean="0"/>
              <a:t>Farm, how you used your knowledge learned in class, or what you learned on the fieldtrip.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5590994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965" y="504498"/>
            <a:ext cx="11256579" cy="1781502"/>
          </a:xfrm>
        </p:spPr>
        <p:txBody>
          <a:bodyPr>
            <a:noAutofit/>
          </a:bodyPr>
          <a:lstStyle/>
          <a:p>
            <a:r>
              <a:rPr lang="en-US" sz="2800" dirty="0" smtClean="0"/>
              <a:t>Testing for Nutrients Activity</a:t>
            </a:r>
            <a:br>
              <a:rPr lang="en-US" sz="2800" dirty="0" smtClean="0"/>
            </a:br>
            <a:r>
              <a:rPr lang="en-US" sz="2800" dirty="0" smtClean="0"/>
              <a:t>Using the materials below, gather a soil sample from any garden bed/ or ground/ or chicken coop. Using a 1:1 ration of soil to water test the sample for available nitrogen in the soil. P. 37 NB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Using the PASCO equipment:</a:t>
            </a:r>
          </a:p>
          <a:p>
            <a:pPr lvl="1"/>
            <a:r>
              <a:rPr lang="en-US" dirty="0" smtClean="0"/>
              <a:t>Nitrogen Ampule</a:t>
            </a:r>
          </a:p>
          <a:p>
            <a:pPr lvl="1"/>
            <a:r>
              <a:rPr lang="en-US" dirty="0" smtClean="0"/>
              <a:t>Colorimeter</a:t>
            </a:r>
          </a:p>
          <a:p>
            <a:pPr lvl="1"/>
            <a:r>
              <a:rPr lang="en-US" dirty="0" smtClean="0"/>
              <a:t>Air Link</a:t>
            </a:r>
          </a:p>
          <a:p>
            <a:pPr lvl="1"/>
            <a:r>
              <a:rPr lang="en-US" dirty="0" smtClean="0"/>
              <a:t>Chrome Book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817" y="3200400"/>
            <a:ext cx="7032357" cy="267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6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9/12  Seasonal Crops</a:t>
            </a:r>
            <a:br>
              <a:rPr lang="en-US" dirty="0" smtClean="0"/>
            </a:br>
            <a:r>
              <a:rPr lang="en-US" dirty="0" smtClean="0"/>
              <a:t>Obj. TSW differentiate between seasons of when certain crops are grown. P. 36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Do we have strawberries in the grocery store year round?  Why?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Do the strawberries cost the same year round? Why?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Name </a:t>
            </a:r>
            <a:r>
              <a:rPr lang="en-US" smtClean="0"/>
              <a:t>6 Warm Season and 6 Cool Season Crops.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55679"/>
            <a:ext cx="3736428" cy="28023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760" y="3953154"/>
            <a:ext cx="5775415" cy="290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9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Activity:  Farm to Fork Trifold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807" y="2475186"/>
            <a:ext cx="10076790" cy="340068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What is Farm to Fork?</a:t>
            </a:r>
          </a:p>
          <a:p>
            <a:r>
              <a:rPr lang="en-US" dirty="0" smtClean="0"/>
              <a:t>How can you benefit?</a:t>
            </a:r>
          </a:p>
          <a:p>
            <a:r>
              <a:rPr lang="en-US" dirty="0" smtClean="0"/>
              <a:t>Explain What we learn in class.</a:t>
            </a:r>
          </a:p>
          <a:p>
            <a:pPr lvl="1"/>
            <a:r>
              <a:rPr lang="en-US" dirty="0" smtClean="0"/>
              <a:t>Seasonal plants, Compost, Sustainability- Triple Bottom Line, Soil &amp; Texture, Porosity &amp; Permeability, Farm to </a:t>
            </a:r>
            <a:r>
              <a:rPr lang="en-US" dirty="0"/>
              <a:t>F</a:t>
            </a:r>
            <a:r>
              <a:rPr lang="en-US" dirty="0" smtClean="0"/>
              <a:t>ork Restaurants.</a:t>
            </a:r>
          </a:p>
          <a:p>
            <a:pPr lvl="1"/>
            <a:r>
              <a:rPr lang="en-US" dirty="0" smtClean="0"/>
              <a:t>What we Do.</a:t>
            </a:r>
          </a:p>
          <a:p>
            <a:pPr lvl="1"/>
            <a:r>
              <a:rPr lang="en-US" dirty="0" smtClean="0"/>
              <a:t>Our Success Stories.</a:t>
            </a:r>
          </a:p>
          <a:p>
            <a:r>
              <a:rPr lang="en-US" dirty="0" smtClean="0"/>
              <a:t>Add a Quote from yourself about the class</a:t>
            </a:r>
          </a:p>
          <a:p>
            <a:r>
              <a:rPr lang="en-US" dirty="0" smtClean="0"/>
              <a:t>Contact Information</a:t>
            </a:r>
          </a:p>
          <a:p>
            <a:r>
              <a:rPr lang="en-US" dirty="0" smtClean="0"/>
              <a:t>Pictures!, Pictures!, Pictures!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54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9/14  Creating Community Food Security</a:t>
            </a:r>
            <a:br>
              <a:rPr lang="en-US" dirty="0" smtClean="0"/>
            </a:br>
            <a:r>
              <a:rPr lang="en-US" dirty="0" smtClean="0"/>
              <a:t>Obj. TSW learn about why Sacramento is the Farm to Fork Capital for the Nation. P. 38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Why is Sacramento and the surrounding area considered the Farm – to Fork capital of the country?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was a positive experience you had yesterday at Fiery Ginger Farms?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What would you like the “common” person on the street to understand about food?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40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Jacob’s baby chicks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78" y="2557463"/>
            <a:ext cx="5898444" cy="3317875"/>
          </a:xfrm>
        </p:spPr>
      </p:pic>
    </p:spTree>
    <p:extLst>
      <p:ext uri="{BB962C8B-B14F-4D97-AF65-F5344CB8AC3E}">
        <p14:creationId xmlns:p14="http://schemas.microsoft.com/office/powerpoint/2010/main" val="392056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YES!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083" y="2557463"/>
            <a:ext cx="4423833" cy="3317875"/>
          </a:xfrm>
        </p:spPr>
      </p:pic>
    </p:spTree>
    <p:extLst>
      <p:ext uri="{BB962C8B-B14F-4D97-AF65-F5344CB8AC3E}">
        <p14:creationId xmlns:p14="http://schemas.microsoft.com/office/powerpoint/2010/main" val="192833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little chicks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680" y="2560638"/>
            <a:ext cx="1861839" cy="330993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0" y="2560638"/>
            <a:ext cx="1861839" cy="3309937"/>
          </a:xfrm>
        </p:spPr>
      </p:pic>
    </p:spTree>
    <p:extLst>
      <p:ext uri="{BB962C8B-B14F-4D97-AF65-F5344CB8AC3E}">
        <p14:creationId xmlns:p14="http://schemas.microsoft.com/office/powerpoint/2010/main" val="318724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888655"/>
            <a:ext cx="4718050" cy="2653903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7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9/15  Farm to </a:t>
            </a:r>
            <a:r>
              <a:rPr lang="en-US" dirty="0"/>
              <a:t>F</a:t>
            </a:r>
            <a:r>
              <a:rPr lang="en-US" dirty="0" smtClean="0"/>
              <a:t>ork Trifold</a:t>
            </a:r>
            <a:br>
              <a:rPr lang="en-US" dirty="0" smtClean="0"/>
            </a:br>
            <a:r>
              <a:rPr lang="en-US" dirty="0" smtClean="0"/>
              <a:t>Obj. TSW advertise our F2F Program and educate others about it’s benefits. P. 40 NB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Describe a success story from your farm to fork class.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If someone had to quote you about the class or Farm to Fork in general, what would you say?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List three benefits of the Farm to Fork movement.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0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753</TotalTime>
  <Words>525</Words>
  <Application>Microsoft Office PowerPoint</Application>
  <PresentationFormat>Widescreen</PresentationFormat>
  <Paragraphs>54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Garamond</vt:lpstr>
      <vt:lpstr>Organic</vt:lpstr>
      <vt:lpstr>Farm to Fork</vt:lpstr>
      <vt:lpstr>9/12  Seasonal Crops Obj. TSW differentiate between seasons of when certain crops are grown. P. 36 NB</vt:lpstr>
      <vt:lpstr>Activity:  Farm to Fork Trifold</vt:lpstr>
      <vt:lpstr>9/14  Creating Community Food Security Obj. TSW learn about why Sacramento is the Farm to Fork Capital for the Nation. P. 38 NB</vt:lpstr>
      <vt:lpstr>Jacob’s baby chicks</vt:lpstr>
      <vt:lpstr>YES!</vt:lpstr>
      <vt:lpstr>More little chicks</vt:lpstr>
      <vt:lpstr>PowerPoint Presentation</vt:lpstr>
      <vt:lpstr>9/15  Farm to Fork Trifold Obj. TSW advertise our F2F Program and educate others about it’s benefits. P. 40 NB</vt:lpstr>
      <vt:lpstr>Activity: Research Seasonal Crops</vt:lpstr>
      <vt:lpstr>Activity:  Plate it UP!</vt:lpstr>
      <vt:lpstr>9/16 Inviting Others to learn about Farm To Fork Obj. Teach the younger students about Farm to Fork. P. 42 NB</vt:lpstr>
      <vt:lpstr>Activity: Diego Rivera Obj. TSW learn about how agriculture can influence art. P. 43 NB </vt:lpstr>
      <vt:lpstr>Notes – 1 page, Dust Bowl Video P. 37NB</vt:lpstr>
      <vt:lpstr>Testing for Nutrients Activity Using the materials below, gather a soil sample from any garden bed/ or ground/ or chicken coop. Using a 1:1 ration of soil to water test the sample for available nitrogen in the soil. P. 37 NB</vt:lpstr>
    </vt:vector>
  </TitlesOfParts>
  <Company>WUSD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Farm to Fork</dc:title>
  <dc:creator>Jennifer Mc Allister</dc:creator>
  <cp:lastModifiedBy>Jennifer Mc Allister</cp:lastModifiedBy>
  <cp:revision>21</cp:revision>
  <dcterms:created xsi:type="dcterms:W3CDTF">2016-09-11T22:12:36Z</dcterms:created>
  <dcterms:modified xsi:type="dcterms:W3CDTF">2016-09-30T22:17:23Z</dcterms:modified>
</cp:coreProperties>
</file>