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2" r:id="rId4"/>
    <p:sldId id="257" r:id="rId5"/>
    <p:sldId id="265" r:id="rId6"/>
    <p:sldId id="259" r:id="rId7"/>
    <p:sldId id="263" r:id="rId8"/>
    <p:sldId id="260" r:id="rId9"/>
    <p:sldId id="264" r:id="rId10"/>
    <p:sldId id="261" r:id="rId11"/>
    <p:sldId id="266" r:id="rId12"/>
    <p:sldId id="267" r:id="rId13"/>
  </p:sldIdLst>
  <p:sldSz cx="12192000" cy="6858000"/>
  <p:notesSz cx="7021513" cy="9307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3vZ0-haxe68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 Nutrients and Abiotic Factors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Farm to Fork 2 Week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7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05308"/>
            <a:ext cx="9896339" cy="1680692"/>
          </a:xfrm>
        </p:spPr>
        <p:txBody>
          <a:bodyPr>
            <a:noAutofit/>
          </a:bodyPr>
          <a:lstStyle/>
          <a:p>
            <a:r>
              <a:rPr lang="en-US" sz="2800" dirty="0" smtClean="0"/>
              <a:t>2/5 Apply the </a:t>
            </a:r>
            <a:r>
              <a:rPr lang="en-US" sz="2800" dirty="0" smtClean="0">
                <a:hlinkClick r:id="rId2"/>
              </a:rPr>
              <a:t>Nutrients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Obj. TSW learn how to apply the right amount of the right nutrient in the right place at the right time. P. 30 NB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396763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beds were tested?  What were  the results? Nutrients tested?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should we apply the nutrients if they are deficient?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After analyzing your data from your Soil degradation lab, what nutrient do you think you need to add, if any?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717" y="2286000"/>
            <a:ext cx="4527766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6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pH of soil important?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469" y="2427623"/>
            <a:ext cx="6941713" cy="3546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37183" y="2427622"/>
            <a:ext cx="2292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Alkaline = Basic (High pH)</a:t>
            </a:r>
          </a:p>
          <a:p>
            <a:r>
              <a:rPr lang="en-US" sz="2400" dirty="0" smtClean="0"/>
              <a:t>Examples:</a:t>
            </a:r>
          </a:p>
          <a:p>
            <a:r>
              <a:rPr lang="en-US" sz="2400" dirty="0" smtClean="0"/>
              <a:t>Bleach</a:t>
            </a:r>
          </a:p>
          <a:p>
            <a:r>
              <a:rPr lang="en-US" sz="2400" dirty="0" smtClean="0"/>
              <a:t>Drain Cleaner</a:t>
            </a:r>
          </a:p>
          <a:p>
            <a:r>
              <a:rPr lang="en-US" sz="2400" dirty="0" smtClean="0"/>
              <a:t>Ammonia</a:t>
            </a:r>
          </a:p>
          <a:p>
            <a:r>
              <a:rPr lang="en-US" sz="2400" dirty="0" smtClean="0"/>
              <a:t>Ocean water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9701" y="2569290"/>
            <a:ext cx="17257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Acid = Acidic (Low pH)</a:t>
            </a:r>
          </a:p>
          <a:p>
            <a:r>
              <a:rPr lang="en-US" sz="2400" dirty="0" smtClean="0"/>
              <a:t>Examples: </a:t>
            </a:r>
          </a:p>
          <a:p>
            <a:r>
              <a:rPr lang="en-US" sz="2400" dirty="0" smtClean="0"/>
              <a:t>Lemon Juice</a:t>
            </a:r>
          </a:p>
          <a:p>
            <a:r>
              <a:rPr lang="en-US" sz="2400" dirty="0" smtClean="0"/>
              <a:t>Pine Needles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380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and Nutrient Relationship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21" y="2537138"/>
            <a:ext cx="5450983" cy="4033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3831" y="2537138"/>
            <a:ext cx="5215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can the pH of the soil tell you about nutrient absorption?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is the optimum pH range?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Make sure to write in your NB Page 29 what the pH is and if it is within our acceptable range.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09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9" y="566670"/>
            <a:ext cx="11165982" cy="17193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2/2 Keeping Soil </a:t>
            </a:r>
            <a:r>
              <a:rPr lang="en-US" sz="2800" dirty="0"/>
              <a:t>H</a:t>
            </a:r>
            <a:r>
              <a:rPr lang="en-US" sz="2800" dirty="0" smtClean="0"/>
              <a:t>ealthy</a:t>
            </a:r>
            <a:br>
              <a:rPr lang="en-US" sz="2800" dirty="0" smtClean="0"/>
            </a:br>
            <a:r>
              <a:rPr lang="en-US" sz="2800" dirty="0" smtClean="0"/>
              <a:t>Obj. TSW watch a Journey 2050 video on nutrients and impacts on the productivity of the soil if they are not replaced. P. 24 NB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81" y="2382983"/>
            <a:ext cx="2857500" cy="24288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254" y="2560320"/>
            <a:ext cx="5207186" cy="331012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 nutrients in the soil help grow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impact on humans when the nutrients are not replace in the soil?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natural ways nutrients can be replaced in the soil?</a:t>
            </a:r>
          </a:p>
          <a:p>
            <a:r>
              <a:rPr lang="en-US" dirty="0" smtClean="0"/>
              <a:t>Guest Speaker today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Turn in FT Forms ASAP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9" y="3503053"/>
            <a:ext cx="3222667" cy="333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2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Journey 2050 Nutrient Video</a:t>
            </a:r>
            <a:br>
              <a:rPr lang="en-US" dirty="0" smtClean="0"/>
            </a:br>
            <a:r>
              <a:rPr lang="en-US" dirty="0" smtClean="0"/>
              <a:t>Class Discussion P. 25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421228"/>
            <a:ext cx="10934164" cy="3454640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% more food will we need to grow to feed 2 Billion (2,000,000,000) more people by 2050?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know nitrogen helps plants grow tall and green, but how does Nitrogen help us?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know that phosphorus helps plant roots grow, but how does Phosphorus help us?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know that potassium helps protect plants from disease, but how does Potassium help us?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happens to people when they don’t get the nourishment they need?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many nutrients do plants require?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soil not just dirt?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soil like a bank?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By plants taking key nutrient through their roots, what key processes are they performing?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of the symptoms of nutrient deficient plants?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three factors have to be considered when trying to achieve our goals for Sustainability? (Triple Bottom Line)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nutrients are not used an applied properly, they can be lost to the environment, what damaging effects can this have on the environment?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two ways we can prevent nutrient loss to the environment?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achieve sustainability what has to be achieved?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6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Activity: Gather Data on Soil Degradation</a:t>
            </a:r>
            <a:br>
              <a:rPr lang="en-US" dirty="0" smtClean="0"/>
            </a:br>
            <a:r>
              <a:rPr lang="en-US" dirty="0" smtClean="0"/>
              <a:t>Page 19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how many of your seeds germinated in your healthy soil.</a:t>
            </a:r>
          </a:p>
          <a:p>
            <a:r>
              <a:rPr lang="en-US" dirty="0" smtClean="0"/>
              <a:t>Write down how many of your seeds germinated in your degraded soil.</a:t>
            </a:r>
          </a:p>
          <a:p>
            <a:r>
              <a:rPr lang="en-US" dirty="0" smtClean="0"/>
              <a:t>What trends do you see between the two groups?</a:t>
            </a:r>
          </a:p>
          <a:p>
            <a:r>
              <a:rPr lang="en-US" dirty="0" smtClean="0"/>
              <a:t>What do you attribute the difference to?</a:t>
            </a:r>
          </a:p>
          <a:p>
            <a:r>
              <a:rPr lang="en-US" dirty="0" smtClean="0"/>
              <a:t>Was this what you were expecting?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6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Lab Room 801</a:t>
            </a:r>
            <a:br>
              <a:rPr lang="en-US" dirty="0" smtClean="0"/>
            </a:br>
            <a:r>
              <a:rPr lang="en-US" dirty="0" smtClean="0"/>
              <a:t>Tomorrow!  Wednesday Feb. 3</a:t>
            </a:r>
            <a:r>
              <a:rPr lang="en-US" baseline="30000" dirty="0" smtClean="0"/>
              <a:t>rd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Sorry about Monday</a:t>
            </a:r>
            <a:r>
              <a:rPr lang="en-US" dirty="0" smtClean="0">
                <a:sym typeface="Wingdings" panose="05000000000000000000" pitchFamily="2" charset="2"/>
              </a:rPr>
              <a:t>  Family illness…..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We will work on your </a:t>
            </a:r>
            <a:r>
              <a:rPr lang="en-US" dirty="0" err="1" smtClean="0">
                <a:sym typeface="Wingdings" panose="05000000000000000000" pitchFamily="2" charset="2"/>
              </a:rPr>
              <a:t>trifolds</a:t>
            </a:r>
            <a:r>
              <a:rPr lang="en-US" dirty="0" smtClean="0">
                <a:sym typeface="Wingdings" panose="05000000000000000000" pitchFamily="2" charset="2"/>
              </a:rPr>
              <a:t>, Hopefully I will have some to show the 8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graders for recruitment night Tonight! Wednesday and Thursday.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 need to grade your notebooks. P. 8 – 21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Work on your new vocabulary sheet #2. Page </a:t>
            </a:r>
            <a:r>
              <a:rPr lang="en-US" dirty="0" smtClean="0">
                <a:sym typeface="Wingdings" panose="05000000000000000000" pitchFamily="2" charset="2"/>
              </a:rPr>
              <a:t>27 </a:t>
            </a:r>
            <a:r>
              <a:rPr lang="en-US" dirty="0" smtClean="0">
                <a:sym typeface="Wingdings" panose="05000000000000000000" pitchFamily="2" charset="2"/>
              </a:rPr>
              <a:t>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6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2/3 Measuring abiotic factors in the soil</a:t>
            </a:r>
            <a:br>
              <a:rPr lang="en-US" dirty="0" smtClean="0"/>
            </a:br>
            <a:r>
              <a:rPr lang="en-US" dirty="0" smtClean="0"/>
              <a:t>Obj. TSW learn healthy parameters for soil to grow healthy food.  P. 26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3878859" cy="3310128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7459" y="2560320"/>
            <a:ext cx="6194737" cy="331012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Last week, out at the garden, What was the temperature of the soil on the surface?  What was it 5 cm deep? What was it at 10cm deep?  15 cm?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Did it change temperatures with the depth?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 the Math:  C x 9/5 + 32 = F</a:t>
            </a:r>
          </a:p>
          <a:p>
            <a:pPr marL="0" indent="0">
              <a:buNone/>
            </a:pPr>
            <a:r>
              <a:rPr lang="en-US" dirty="0" smtClean="0"/>
              <a:t>Convert each of your data points from </a:t>
            </a:r>
            <a:r>
              <a:rPr lang="en-US" dirty="0" err="1" smtClean="0"/>
              <a:t>Celcius</a:t>
            </a:r>
            <a:r>
              <a:rPr lang="en-US" dirty="0" smtClean="0"/>
              <a:t> into </a:t>
            </a:r>
            <a:r>
              <a:rPr lang="en-US" dirty="0" err="1"/>
              <a:t>F</a:t>
            </a:r>
            <a:r>
              <a:rPr lang="en-US" dirty="0" err="1" smtClean="0"/>
              <a:t>ehrenheit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281" y="2560320"/>
            <a:ext cx="2854026" cy="380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1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 Opportunity!!!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2434107"/>
            <a:ext cx="10702343" cy="3441761"/>
          </a:xfrm>
        </p:spPr>
        <p:txBody>
          <a:bodyPr/>
          <a:lstStyle/>
          <a:p>
            <a:r>
              <a:rPr lang="en-US" dirty="0" smtClean="0"/>
              <a:t>Come be a spokes person for Farm to Fork, or at least show up and smile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Yes! you will get 10 extra credit points. If you don’t already have them from BTSN.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Send McAllister any pictures you have of yourself in the garden to help with recruitment for the 2016 – 2017 school year.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2016 – 2017 Ag Biology, Farm to Fork 1 &amp; 2 Recruitment is: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Wednesday Feb. 3rd and Thursday Feb. 4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at 6 pm in the RCHS Cafeteria.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4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46" y="660160"/>
            <a:ext cx="9601196" cy="1303867"/>
          </a:xfrm>
        </p:spPr>
        <p:txBody>
          <a:bodyPr>
            <a:noAutofit/>
          </a:bodyPr>
          <a:lstStyle/>
          <a:p>
            <a:r>
              <a:rPr lang="en-US" sz="2800" dirty="0" smtClean="0"/>
              <a:t>2/4 Testing the soil for nutrients</a:t>
            </a:r>
            <a:br>
              <a:rPr lang="en-US" sz="2800" dirty="0" smtClean="0"/>
            </a:br>
            <a:r>
              <a:rPr lang="en-US" sz="2800" dirty="0" smtClean="0"/>
              <a:t>Obj. TSW learn how to test the soil for Nitrogen, Phosphorus and Potassium, and </a:t>
            </a:r>
            <a:r>
              <a:rPr lang="en-US" sz="2800" dirty="0" err="1" smtClean="0"/>
              <a:t>pH.</a:t>
            </a:r>
            <a:r>
              <a:rPr lang="en-US" sz="2800" dirty="0" smtClean="0"/>
              <a:t> P. 28 NB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68601" y="3713862"/>
            <a:ext cx="4718050" cy="31441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651" y="2474971"/>
            <a:ext cx="4718304" cy="33101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N-P-K?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are they important?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and Why should be measure for them in the soil?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99" y="1703827"/>
            <a:ext cx="3380004" cy="227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4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Garden! Thursday &amp; Friday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66780"/>
            <a:ext cx="9601196" cy="33189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Make sure you gather your data on soil temperature, write it in your notebook, page 21.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Measure the pH of the soil, How should we number the garden beds?  Stakes with #'s, paint it on the garden bed?</a:t>
            </a:r>
            <a:br>
              <a:rPr lang="en-US" dirty="0"/>
            </a:br>
            <a:endParaRPr lang="en-US" dirty="0"/>
          </a:p>
          <a:p>
            <a:r>
              <a:rPr lang="en-US" dirty="0"/>
              <a:t>Take pictures of your selves in the garden to add to your Farm to Fork Brochure for Recruitment night.  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Harvest garden vegetables for recruitment &amp; Rosie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Measure the Nitrogen, Phosphorus and Potassium of a garden bed.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32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</TotalTime>
  <Words>741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Organic</vt:lpstr>
      <vt:lpstr>Testing Nutrients and Abiotic Factors</vt:lpstr>
      <vt:lpstr>2/2 Keeping Soil Healthy Obj. TSW watch a Journey 2050 video on nutrients and impacts on the productivity of the soil if they are not replaced. P. 24 NB</vt:lpstr>
      <vt:lpstr>Journey 2050 Nutrient Video Class Discussion P. 25 NB</vt:lpstr>
      <vt:lpstr>Activity: Gather Data on Soil Degradation Page 19 NB</vt:lpstr>
      <vt:lpstr>Computer Lab Room 801 Tomorrow!  Wednesday Feb. 3rd.</vt:lpstr>
      <vt:lpstr>2/3 Measuring abiotic factors in the soil Obj. TSW learn healthy parameters for soil to grow healthy food.  P. 26 NB</vt:lpstr>
      <vt:lpstr>Extra Credit Opportunity!!!</vt:lpstr>
      <vt:lpstr>2/4 Testing the soil for nutrients Obj. TSW learn how to test the soil for Nitrogen, Phosphorus and Potassium, and pH. P. 28 NB</vt:lpstr>
      <vt:lpstr>Garden! Thursday &amp; Friday</vt:lpstr>
      <vt:lpstr>2/5 Apply the Nutrients Obj. TSW learn how to apply the right amount of the right nutrient in the right place at the right time. P. 30 NB</vt:lpstr>
      <vt:lpstr>Why is the pH of soil important?</vt:lpstr>
      <vt:lpstr>pH and Nutrient Relationship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Nutrients and Abiotic Factors</dc:title>
  <dc:creator>Jennifer Mc Allister</dc:creator>
  <cp:lastModifiedBy>Jennifer Mc Allister</cp:lastModifiedBy>
  <cp:revision>39</cp:revision>
  <cp:lastPrinted>2016-02-02T14:59:37Z</cp:lastPrinted>
  <dcterms:created xsi:type="dcterms:W3CDTF">2016-02-01T01:32:15Z</dcterms:created>
  <dcterms:modified xsi:type="dcterms:W3CDTF">2016-02-03T15:58:59Z</dcterms:modified>
</cp:coreProperties>
</file>