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5" r:id="rId7"/>
    <p:sldId id="266" r:id="rId8"/>
    <p:sldId id="267" r:id="rId9"/>
    <p:sldId id="268" r:id="rId10"/>
    <p:sldId id="270" r:id="rId11"/>
    <p:sldId id="269" r:id="rId12"/>
    <p:sldId id="271" r:id="rId1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://oceanexplorer.noaa.gov/edu/learning/player/lesson07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khanacademy.org/partner-content/crash-course1/partner-topic-crash-course-bio-ecology/cc-ecology/v/crash-course-ecology-09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youtube.com/watch?v=2Jp1D1dzxj8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sci.gallaudet.edu/mary/GreenhouseGasExpe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alrice.org/" TargetMode="External"/><Relationship Id="rId2" Type="http://schemas.openxmlformats.org/officeDocument/2006/relationships/hyperlink" Target="http://hmclaus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armersrice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hyperlink" Target="https://www.khanacademy.org/partner-content/crash-course1/partner-topic-crash-course-bio-ecology/cc-ecology/v/crash-course-ecology-09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2016 </a:t>
            </a:r>
            <a:r>
              <a:rPr lang="en-US" dirty="0" smtClean="0"/>
              <a:t>West Sacramento FFA </a:t>
            </a:r>
            <a:r>
              <a:rPr lang="en-US" dirty="0" smtClean="0"/>
              <a:t>Chapter Officers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7639" y="2109019"/>
            <a:ext cx="9878958" cy="376684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President</a:t>
            </a:r>
            <a:r>
              <a:rPr lang="en-US" dirty="0" smtClean="0">
                <a:solidFill>
                  <a:schemeClr val="tx1"/>
                </a:solidFill>
              </a:rPr>
              <a:t>:  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Vice President: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Secretary: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Treasurer: 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Reporter</a:t>
            </a:r>
            <a:endParaRPr lang="en-US" b="1" dirty="0" smtClean="0"/>
          </a:p>
          <a:p>
            <a:r>
              <a:rPr lang="en-US" dirty="0" smtClean="0"/>
              <a:t>Sentinel:</a:t>
            </a:r>
            <a:endParaRPr lang="en-US" b="1" dirty="0" smtClean="0"/>
          </a:p>
          <a:p>
            <a:r>
              <a:rPr lang="en-US" dirty="0" smtClean="0"/>
              <a:t>Historian:</a:t>
            </a:r>
          </a:p>
          <a:p>
            <a:r>
              <a:rPr lang="en-US" dirty="0" smtClean="0"/>
              <a:t>Chaplain:</a:t>
            </a:r>
          </a:p>
          <a:p>
            <a:r>
              <a:rPr lang="en-US" dirty="0" smtClean="0"/>
              <a:t>Parliamentarian: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406" y="1784554"/>
            <a:ext cx="6764593" cy="507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8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9/21 </a:t>
            </a:r>
            <a:r>
              <a:rPr lang="en-US" dirty="0" smtClean="0">
                <a:hlinkClick r:id="rId2"/>
              </a:rPr>
              <a:t>The Water Cycle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Obj. TSW explain the water cycle and why it is important. p. 48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5208429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the Water Cycle?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is the Water Cycle important?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processes in the Water Cycle?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830" y="2465213"/>
            <a:ext cx="5161251" cy="388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9/22 </a:t>
            </a:r>
            <a:r>
              <a:rPr lang="en-US" dirty="0" smtClean="0">
                <a:hlinkClick r:id="rId2"/>
              </a:rPr>
              <a:t>Phosphorous Cycle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Obj. TSW explain the phosphorus cycle and why it is important. p. 50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217" y="2556932"/>
            <a:ext cx="5067300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the Phosphorus Cycle?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is it important?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of the processes in the Phosphorus cycle?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517" y="2556932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5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9/23 Cycles in Nature</a:t>
            </a:r>
            <a:br>
              <a:rPr lang="en-US" dirty="0" smtClean="0"/>
            </a:br>
            <a:r>
              <a:rPr lang="en-US" dirty="0" smtClean="0"/>
              <a:t>p. 52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27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Cycle </a:t>
            </a:r>
            <a:r>
              <a:rPr lang="en-US" dirty="0" smtClean="0"/>
              <a:t>Activity P. 47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426" y="2389239"/>
            <a:ext cx="10958051" cy="3486629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PhET</a:t>
            </a:r>
            <a:r>
              <a:rPr lang="en-US" sz="2800" dirty="0" smtClean="0"/>
              <a:t> </a:t>
            </a:r>
            <a:r>
              <a:rPr lang="en-US" sz="2800" dirty="0" smtClean="0"/>
              <a:t>– Chemistry  Greenhouse Gas</a:t>
            </a:r>
          </a:p>
          <a:p>
            <a:pPr lvl="1"/>
            <a:r>
              <a:rPr lang="en-US" sz="2800" dirty="0" smtClean="0"/>
              <a:t>What is the difference between a sunlight photon and an infrared photon?</a:t>
            </a:r>
          </a:p>
          <a:p>
            <a:pPr lvl="1"/>
            <a:r>
              <a:rPr lang="en-US" sz="2800" dirty="0" smtClean="0"/>
              <a:t>How does the simulation let you manipulate the environment to increase CO2 Production?</a:t>
            </a:r>
          </a:p>
          <a:p>
            <a:pPr lvl="1"/>
            <a:r>
              <a:rPr lang="en-US" sz="2800" dirty="0" smtClean="0"/>
              <a:t>Suggest a possible solution to our global increase in CO2.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8773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Cycles in Nature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Week 6</a:t>
            </a:r>
            <a:endParaRPr lang="en-US" dirty="0"/>
          </a:p>
        </p:txBody>
      </p:sp>
      <p:pic>
        <p:nvPicPr>
          <p:cNvPr id="4" name="Content Placeholder 3" descr="CarbonCycle_Kids3"/>
          <p:cNvPicPr>
            <a:picLocks/>
          </p:cNvPicPr>
          <p:nvPr/>
        </p:nvPicPr>
        <p:blipFill>
          <a:blip r:embed="rId2"/>
          <a:srcRect t="12895" b="12895"/>
          <a:stretch>
            <a:fillRect/>
          </a:stretch>
        </p:blipFill>
        <p:spPr>
          <a:xfrm>
            <a:off x="7083381" y="3481408"/>
            <a:ext cx="4198511" cy="3009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7823" cy="2884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04" y="1"/>
            <a:ext cx="3782096" cy="2847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4140"/>
            <a:ext cx="4700789" cy="313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3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065" y="592428"/>
            <a:ext cx="5306519" cy="238259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9/19 </a:t>
            </a:r>
            <a:r>
              <a:rPr lang="en-US" sz="3600" dirty="0" smtClean="0">
                <a:hlinkClick r:id="rId2"/>
              </a:rPr>
              <a:t>The Carbon Cycle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Obj. TSW explain how the carbon cycle works and why it is important.</a:t>
            </a:r>
            <a:br>
              <a:rPr lang="en-US" sz="3600" dirty="0" smtClean="0"/>
            </a:br>
            <a:r>
              <a:rPr lang="en-US" sz="3600" dirty="0" smtClean="0"/>
              <a:t>P. 44 NB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1" y="3333004"/>
            <a:ext cx="5151973" cy="304251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the Carbon Cycle?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are we part of it?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two processes that are part of the carbon cycle.</a:t>
            </a:r>
            <a:endParaRPr lang="en-US" dirty="0"/>
          </a:p>
        </p:txBody>
      </p:sp>
      <p:pic>
        <p:nvPicPr>
          <p:cNvPr id="4" name="Content Placeholder 3" descr="CarbonCycle_Kids3"/>
          <p:cNvPicPr>
            <a:picLocks/>
          </p:cNvPicPr>
          <p:nvPr/>
        </p:nvPicPr>
        <p:blipFill>
          <a:blip r:embed="rId3"/>
          <a:srcRect t="12895" b="12895"/>
          <a:stretch>
            <a:fillRect/>
          </a:stretch>
        </p:blipFill>
        <p:spPr>
          <a:xfrm>
            <a:off x="5937584" y="0"/>
            <a:ext cx="6254416" cy="426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0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Tw Cen MT" panose="020B0602020104020603" pitchFamily="34" charset="0"/>
                <a:hlinkClick r:id="rId2"/>
              </a:rPr>
              <a:t>Demonstration!</a:t>
            </a:r>
            <a:endParaRPr lang="en-US" altLang="en-US" smtClean="0">
              <a:latin typeface="Tw Cen MT" panose="020B0602020104020603" pitchFamily="34" charset="0"/>
            </a:endParaRPr>
          </a:p>
        </p:txBody>
      </p:sp>
      <p:pic>
        <p:nvPicPr>
          <p:cNvPr id="819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124200"/>
            <a:ext cx="16129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92"/>
          <a:stretch>
            <a:fillRect/>
          </a:stretch>
        </p:blipFill>
        <p:spPr bwMode="auto">
          <a:xfrm>
            <a:off x="5943600" y="3124200"/>
            <a:ext cx="16383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6"/>
          <a:stretch>
            <a:fillRect/>
          </a:stretch>
        </p:blipFill>
        <p:spPr bwMode="auto">
          <a:xfrm>
            <a:off x="3733801" y="3124200"/>
            <a:ext cx="14589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3505200" y="6477000"/>
            <a:ext cx="6477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Tw Cen MT" panose="020B0602020104020603" pitchFamily="34" charset="0"/>
              </a:rPr>
              <a:t>Image Source: http://mrcc.isws.illinois.edu/resources_links/downloads/HowTo_GreenhouseEffect.pdf</a:t>
            </a:r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601579" y="526559"/>
            <a:ext cx="10988842" cy="287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>
                <a:latin typeface="Tw Cen MT" panose="020B0602020104020603" pitchFamily="34" charset="0"/>
              </a:rPr>
              <a:t>What do you think will happen to the temperature of the two bottles</a:t>
            </a:r>
            <a:r>
              <a:rPr lang="en-US" altLang="en-US" dirty="0" smtClean="0">
                <a:latin typeface="Tw Cen MT" panose="020B0602020104020603" pitchFamily="34" charset="0"/>
              </a:rPr>
              <a:t>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>
                <a:latin typeface="Tw Cen MT" panose="020B0602020104020603" pitchFamily="34" charset="0"/>
              </a:rPr>
              <a:t>p. 45 NB</a:t>
            </a:r>
            <a:endParaRPr lang="en-US" altLang="en-US" dirty="0" smtClean="0">
              <a:latin typeface="Tw Cen MT" panose="020B0602020104020603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>
                <a:latin typeface="Tw Cen MT" panose="020B0602020104020603" pitchFamily="34" charset="0"/>
              </a:rPr>
              <a:t>What is Global Warming?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>
                <a:latin typeface="Tw Cen MT" panose="020B0602020104020603" pitchFamily="34" charset="0"/>
              </a:rPr>
              <a:t>How is this an example of the Carbon cycle?</a:t>
            </a:r>
            <a:endParaRPr lang="en-US" altLang="en-US" dirty="0">
              <a:latin typeface="Tw Cen MT" panose="020B0602020104020603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600" dirty="0">
                <a:latin typeface="Tw Cen MT" panose="020B0602020104020603" pitchFamily="34" charset="0"/>
              </a:rPr>
              <a:t>P. 21 PDF</a:t>
            </a:r>
          </a:p>
        </p:txBody>
      </p:sp>
    </p:spTree>
    <p:extLst>
      <p:ext uri="{BB962C8B-B14F-4D97-AF65-F5344CB8AC3E}">
        <p14:creationId xmlns:p14="http://schemas.microsoft.com/office/powerpoint/2010/main" val="93422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640" y="2057400"/>
            <a:ext cx="10161431" cy="381846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Wednesday – Computer Lab </a:t>
            </a:r>
            <a:r>
              <a:rPr lang="en-US" dirty="0" err="1" smtClean="0"/>
              <a:t>PhET</a:t>
            </a:r>
            <a:r>
              <a:rPr lang="en-US" dirty="0" smtClean="0"/>
              <a:t> – Chemistry  Greenhouse Gas</a:t>
            </a:r>
          </a:p>
          <a:p>
            <a:pPr lvl="1"/>
            <a:r>
              <a:rPr lang="en-US" sz="2400" dirty="0" smtClean="0"/>
              <a:t>Study the other cycles in Nature</a:t>
            </a:r>
          </a:p>
          <a:p>
            <a:pPr lvl="1"/>
            <a:r>
              <a:rPr lang="en-US" sz="2400" dirty="0" smtClean="0"/>
              <a:t>McAllister	 Will grade your Notebook P. 35 -44	50 points</a:t>
            </a:r>
          </a:p>
          <a:p>
            <a:pPr lvl="1"/>
            <a:r>
              <a:rPr lang="en-US" sz="2400" dirty="0" smtClean="0"/>
              <a:t>Work on typing up your project</a:t>
            </a:r>
          </a:p>
          <a:p>
            <a:pPr lvl="2"/>
            <a:r>
              <a:rPr lang="en-US" sz="2400" dirty="0" smtClean="0"/>
              <a:t>Do research on your project </a:t>
            </a:r>
          </a:p>
          <a:p>
            <a:pPr lvl="1"/>
            <a:r>
              <a:rPr lang="en-US" sz="2600" dirty="0" smtClean="0"/>
              <a:t>Research      </a:t>
            </a:r>
            <a:r>
              <a:rPr lang="en-US" sz="2600" dirty="0" smtClean="0">
                <a:hlinkClick r:id="rId2"/>
              </a:rPr>
              <a:t>http</a:t>
            </a:r>
            <a:r>
              <a:rPr lang="en-US" sz="2600" dirty="0">
                <a:hlinkClick r:id="rId2"/>
              </a:rPr>
              <a:t>://</a:t>
            </a:r>
            <a:r>
              <a:rPr lang="en-US" sz="2600" dirty="0" smtClean="0">
                <a:hlinkClick r:id="rId2"/>
              </a:rPr>
              <a:t>hmclause.com/</a:t>
            </a:r>
            <a:endParaRPr lang="en-US" sz="2600" dirty="0" smtClean="0"/>
          </a:p>
          <a:p>
            <a:pPr lvl="1"/>
            <a:r>
              <a:rPr lang="en-US" sz="2600" dirty="0" smtClean="0">
                <a:hlinkClick r:id="rId3"/>
              </a:rPr>
              <a:t>http</a:t>
            </a:r>
            <a:r>
              <a:rPr lang="en-US" sz="2600" dirty="0">
                <a:hlinkClick r:id="rId3"/>
              </a:rPr>
              <a:t>://</a:t>
            </a:r>
            <a:r>
              <a:rPr lang="en-US" sz="2600" dirty="0" smtClean="0">
                <a:hlinkClick r:id="rId3"/>
              </a:rPr>
              <a:t>calrice.org/</a:t>
            </a:r>
            <a:endParaRPr lang="en-US" sz="2600" dirty="0" smtClean="0"/>
          </a:p>
          <a:p>
            <a:pPr lvl="1"/>
            <a:r>
              <a:rPr lang="en-US" sz="2600" dirty="0" smtClean="0">
                <a:hlinkClick r:id="rId4"/>
              </a:rPr>
              <a:t>http</a:t>
            </a:r>
            <a:r>
              <a:rPr lang="en-US" sz="2600" dirty="0">
                <a:hlinkClick r:id="rId4"/>
              </a:rPr>
              <a:t>://www.farmersrice.com</a:t>
            </a:r>
            <a:r>
              <a:rPr lang="en-US" sz="2600" dirty="0" smtClean="0">
                <a:hlinkClick r:id="rId4"/>
              </a:rPr>
              <a:t>/</a:t>
            </a:r>
            <a:endParaRPr lang="en-US" sz="2600" dirty="0" smtClean="0"/>
          </a:p>
          <a:p>
            <a:pPr lvl="1"/>
            <a:endParaRPr lang="en-US" sz="2600" dirty="0"/>
          </a:p>
          <a:p>
            <a:pPr lvl="1"/>
            <a:endParaRPr lang="en-US" sz="2600" dirty="0" smtClean="0"/>
          </a:p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lvl="2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760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549" y="592428"/>
            <a:ext cx="10317049" cy="169357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>9/20   Nitrogen Cycle</a:t>
            </a:r>
            <a:r>
              <a:rPr lang="en-US" dirty="0" smtClean="0"/>
              <a:t>  </a:t>
            </a:r>
            <a:br>
              <a:rPr lang="en-US" dirty="0" smtClean="0"/>
            </a:br>
            <a:r>
              <a:rPr lang="en-US" dirty="0" smtClean="0"/>
              <a:t>Obj. TSW explain the Nitrogen cycle and why it is important. P. 46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1" y="2556932"/>
            <a:ext cx="5666704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the </a:t>
            </a:r>
            <a:r>
              <a:rPr lang="en-US" dirty="0"/>
              <a:t>N</a:t>
            </a:r>
            <a:r>
              <a:rPr lang="en-US" dirty="0" smtClean="0"/>
              <a:t>itrogen Cycle?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is the Nitrogen cycle important?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a process in the Nitrogen Cycle.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59" y="2285998"/>
            <a:ext cx="5844541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7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  p. 29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417447"/>
            <a:ext cx="9601196" cy="3318936"/>
          </a:xfrm>
        </p:spPr>
        <p:txBody>
          <a:bodyPr/>
          <a:lstStyle/>
          <a:p>
            <a:r>
              <a:rPr lang="en-US" dirty="0" smtClean="0"/>
              <a:t>What can you do to make a positive difference in our garden?</a:t>
            </a:r>
          </a:p>
          <a:p>
            <a:r>
              <a:rPr lang="en-US" dirty="0" smtClean="0"/>
              <a:t>How can you be part of the solution to feed healthy food to our fellow students?</a:t>
            </a:r>
          </a:p>
          <a:p>
            <a:r>
              <a:rPr lang="en-US" dirty="0" smtClean="0"/>
              <a:t>How can you help make our garden be more sustainable?</a:t>
            </a:r>
          </a:p>
          <a:p>
            <a:r>
              <a:rPr lang="en-US" dirty="0" smtClean="0"/>
              <a:t>How can you help make our school more sustainable?</a:t>
            </a:r>
          </a:p>
          <a:p>
            <a:r>
              <a:rPr lang="en-US" dirty="0" smtClean="0"/>
              <a:t>How can you help inspire a younger generation to grow healthy food?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848" y="63833"/>
            <a:ext cx="3138152" cy="2353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4" y="196402"/>
            <a:ext cx="2949263" cy="221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Ideas – Need more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Explore the benefits and costs of Solar</a:t>
            </a:r>
          </a:p>
          <a:p>
            <a:r>
              <a:rPr lang="en-US" dirty="0" smtClean="0"/>
              <a:t>Explore the benefits and costs of Biodigestion, Composting, Recycling</a:t>
            </a:r>
          </a:p>
          <a:p>
            <a:r>
              <a:rPr lang="en-US" dirty="0" smtClean="0"/>
              <a:t>Explore and learn about what it takes to maintain the school property.</a:t>
            </a:r>
          </a:p>
          <a:p>
            <a:r>
              <a:rPr lang="en-US" dirty="0" smtClean="0"/>
              <a:t>So Far we have: </a:t>
            </a:r>
            <a:r>
              <a:rPr lang="en-US" b="1" dirty="0" smtClean="0"/>
              <a:t>watermelon</a:t>
            </a:r>
            <a:r>
              <a:rPr lang="en-US" dirty="0" smtClean="0"/>
              <a:t>, milk, flowers</a:t>
            </a:r>
            <a:r>
              <a:rPr lang="en-US" b="1" dirty="0" smtClean="0"/>
              <a:t>, strawberries</a:t>
            </a:r>
            <a:r>
              <a:rPr lang="en-US" dirty="0" smtClean="0"/>
              <a:t>, Flower bed, Flowers for the Administration, growing rice, growing black berries, raspberries, three types of liquids to water with, pumpkins, carnations</a:t>
            </a:r>
            <a:r>
              <a:rPr lang="en-US" smtClean="0"/>
              <a:t>, carrots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87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925</TotalTime>
  <Words>398</Words>
  <Application>Microsoft Office PowerPoint</Application>
  <PresentationFormat>Widescreen</PresentationFormat>
  <Paragraphs>64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MS PGothic</vt:lpstr>
      <vt:lpstr>Arial</vt:lpstr>
      <vt:lpstr>Garamond</vt:lpstr>
      <vt:lpstr>Tw Cen MT</vt:lpstr>
      <vt:lpstr>Organic</vt:lpstr>
      <vt:lpstr>2016 West Sacramento FFA Chapter Officers </vt:lpstr>
      <vt:lpstr>Carbon Cycle Activity P. 47 NB</vt:lpstr>
      <vt:lpstr>Cycles in Nature</vt:lpstr>
      <vt:lpstr>9/19 The Carbon Cycle Obj. TSW explain how the carbon cycle works and why it is important. P. 44 NB</vt:lpstr>
      <vt:lpstr>Demonstration!</vt:lpstr>
      <vt:lpstr>Carbon Cycle</vt:lpstr>
      <vt:lpstr>9/20   Nitrogen Cycle   Obj. TSW explain the Nitrogen cycle and why it is important. P. 46 NB</vt:lpstr>
      <vt:lpstr>Projects  p. 29 NB</vt:lpstr>
      <vt:lpstr>Project Ideas – Need more Diversity</vt:lpstr>
      <vt:lpstr>9/21 The Water Cycle   Obj. TSW explain the water cycle and why it is important. p. 48 NB</vt:lpstr>
      <vt:lpstr>9/22 Phosphorous Cycle  Obj. TSW explain the phosphorus cycle and why it is important. p. 50 NB</vt:lpstr>
      <vt:lpstr>9/23 Cycles in Nature p. 52 NB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Cycles in Nature</dc:title>
  <dc:creator>Jennifer Mc Allister</dc:creator>
  <cp:lastModifiedBy>Jennifer Mc Allister</cp:lastModifiedBy>
  <cp:revision>12</cp:revision>
  <cp:lastPrinted>2016-09-19T14:36:13Z</cp:lastPrinted>
  <dcterms:created xsi:type="dcterms:W3CDTF">2015-09-19T21:50:43Z</dcterms:created>
  <dcterms:modified xsi:type="dcterms:W3CDTF">2016-09-20T22:21:40Z</dcterms:modified>
</cp:coreProperties>
</file>