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12192000" cy="6858000"/>
  <p:notesSz cx="7021513" cy="9307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2F1-DC97-4055-A868-A21AFD5BFE8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A31-72A1-40F1-A7F8-7B28CE2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5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2F1-DC97-4055-A868-A21AFD5BFE8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A31-72A1-40F1-A7F8-7B28CE2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3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2F1-DC97-4055-A868-A21AFD5BFE8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A31-72A1-40F1-A7F8-7B28CE2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4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2F1-DC97-4055-A868-A21AFD5BFE8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A31-72A1-40F1-A7F8-7B28CE2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7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2F1-DC97-4055-A868-A21AFD5BFE8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A31-72A1-40F1-A7F8-7B28CE2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2F1-DC97-4055-A868-A21AFD5BFE8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A31-72A1-40F1-A7F8-7B28CE2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3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2F1-DC97-4055-A868-A21AFD5BFE8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A31-72A1-40F1-A7F8-7B28CE2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2F1-DC97-4055-A868-A21AFD5BFE8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A31-72A1-40F1-A7F8-7B28CE2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2F1-DC97-4055-A868-A21AFD5BFE8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A31-72A1-40F1-A7F8-7B28CE2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2F1-DC97-4055-A868-A21AFD5BFE8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A31-72A1-40F1-A7F8-7B28CE2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6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02F1-DC97-4055-A868-A21AFD5BFE8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1A31-72A1-40F1-A7F8-7B28CE2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1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002F1-DC97-4055-A868-A21AFD5BFE8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51A31-72A1-40F1-A7F8-7B28CE26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Ot_KmOTYfRA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DPLig4lMFo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Environmental Science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3</a:t>
            </a:r>
          </a:p>
          <a:p>
            <a:r>
              <a:rPr lang="en-US" dirty="0" smtClean="0"/>
              <a:t>UNIT 2: Ecology CH 4 – 7</a:t>
            </a:r>
          </a:p>
          <a:p>
            <a:r>
              <a:rPr lang="en-US" dirty="0" smtClean="0"/>
              <a:t>CH 4  The Organization of Life 8/31 – 9/4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8/31 </a:t>
            </a:r>
            <a:r>
              <a:rPr lang="en-US" sz="3200" dirty="0" smtClean="0">
                <a:hlinkClick r:id="rId2"/>
              </a:rPr>
              <a:t>Ecosystems</a:t>
            </a:r>
            <a:r>
              <a:rPr lang="en-US" sz="3200" dirty="0" smtClean="0"/>
              <a:t>: Everything is Connected UNIT 2 Chapter 4</a:t>
            </a:r>
            <a:br>
              <a:rPr lang="en-US" sz="3200" dirty="0" smtClean="0"/>
            </a:br>
            <a:r>
              <a:rPr lang="en-US" sz="3200" dirty="0" smtClean="0"/>
              <a:t>Obj. TSW learn how everything is connected by understanding biotic and abiotic resources needed in habitats. P. 22 NB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56" y="2130649"/>
            <a:ext cx="6056756" cy="43731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difference between biotic and abiotic factors?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the level of organization in an Ecosystem.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how habitats are important to organisms.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8/31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Tomorrow we walk to the garden.  Farm to Fork</a:t>
            </a:r>
          </a:p>
          <a:p>
            <a:r>
              <a:rPr lang="en-US" dirty="0" smtClean="0"/>
              <a:t>Aeries log in – (5 points)</a:t>
            </a:r>
          </a:p>
          <a:p>
            <a:r>
              <a:rPr lang="en-US" dirty="0" smtClean="0"/>
              <a:t>Today finish entering data for Salinization Lab</a:t>
            </a:r>
          </a:p>
          <a:p>
            <a:r>
              <a:rPr lang="en-US" dirty="0" smtClean="0"/>
              <a:t>Have title page done.</a:t>
            </a:r>
          </a:p>
          <a:p>
            <a:r>
              <a:rPr lang="en-US" dirty="0" smtClean="0"/>
              <a:t>Start research for why Salinization is important.  How does it affect agriculture?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4818"/>
            <a:ext cx="6889964" cy="3405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6" y="251791"/>
            <a:ext cx="10889974" cy="14388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9/1 Evolution CH 4.2</a:t>
            </a:r>
            <a:br>
              <a:rPr lang="en-US" dirty="0" smtClean="0"/>
            </a:br>
            <a:r>
              <a:rPr lang="en-US" dirty="0" smtClean="0"/>
              <a:t>Obj. TSW explain the process of evolution and how it impacts our environment. P. 24NB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174" y="1799120"/>
            <a:ext cx="541682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process of evolution by means of Natural Selection.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adaptation as it relates to evolution.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pests and weeds develop a resistance to insecticides and herbicides?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6" y="3172483"/>
            <a:ext cx="4916595" cy="3685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1"/>
            <a:ext cx="11921544" cy="169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9/2 Adaptation to the environment CH 4.2</a:t>
            </a:r>
            <a:br>
              <a:rPr lang="en-US" dirty="0" smtClean="0"/>
            </a:br>
            <a:r>
              <a:rPr lang="en-US" dirty="0" smtClean="0"/>
              <a:t>Obj. TSW learn how </a:t>
            </a:r>
            <a:r>
              <a:rPr lang="en-US" dirty="0" smtClean="0">
                <a:hlinkClick r:id="rId3"/>
              </a:rPr>
              <a:t>Natural Selection </a:t>
            </a:r>
            <a:r>
              <a:rPr lang="en-US" dirty="0" smtClean="0"/>
              <a:t>and Artificial Selection are different. P. 26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" y="1690689"/>
            <a:ext cx="4762500" cy="27051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690689"/>
            <a:ext cx="5181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are Darwin’s Finches a good example of Natural Selection?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Coevolution and give an example.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Artificial Selection and give an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Salinization Lab -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 with a Partner</a:t>
            </a:r>
          </a:p>
          <a:p>
            <a:r>
              <a:rPr lang="en-US" dirty="0" smtClean="0"/>
              <a:t>Explain what Salinization is and why it is important?  Use this for your </a:t>
            </a:r>
            <a:r>
              <a:rPr lang="en-US" smtClean="0"/>
              <a:t>Background Information part of your lab.</a:t>
            </a:r>
            <a:endParaRPr lang="en-US" dirty="0" smtClean="0"/>
          </a:p>
          <a:p>
            <a:r>
              <a:rPr lang="en-US" dirty="0" smtClean="0"/>
              <a:t>Make your Title Page</a:t>
            </a:r>
          </a:p>
          <a:p>
            <a:r>
              <a:rPr lang="en-US" dirty="0" smtClean="0"/>
              <a:t>Research Background information</a:t>
            </a:r>
          </a:p>
          <a:p>
            <a:r>
              <a:rPr lang="en-US" dirty="0" smtClean="0"/>
              <a:t>Enter data into 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1353800" cy="169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9/3  The Diversity of Living Things CH 4.3</a:t>
            </a:r>
            <a:br>
              <a:rPr lang="en-US" dirty="0" smtClean="0"/>
            </a:br>
            <a:r>
              <a:rPr lang="en-US" dirty="0" smtClean="0"/>
              <a:t>Obj. TSW explain how important it is to encourage Biodiversity in everyday life. P. 28NB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25625"/>
            <a:ext cx="6781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are Bacteria and Fungi important in the environment?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insects affect humans in positive and negative ways?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how organisms interact and depend on each other for survival?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1" y="1690688"/>
            <a:ext cx="3077017" cy="5167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57678"/>
            <a:ext cx="65151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1353800" cy="169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9/4 Review for Quiz CH 2 – 4</a:t>
            </a:r>
            <a:br>
              <a:rPr lang="en-US" dirty="0" smtClean="0"/>
            </a:br>
            <a:r>
              <a:rPr lang="en-US" dirty="0" smtClean="0"/>
              <a:t>Obj. TSW score well on their quiz to make their environmental science teacher proud</a:t>
            </a:r>
            <a:r>
              <a:rPr lang="en-US" dirty="0" smtClean="0">
                <a:sym typeface="Wingdings" panose="05000000000000000000" pitchFamily="2" charset="2"/>
              </a:rPr>
              <a:t> P. 30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 3  What are the 4 layers that make Earth an integrated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 3  There is an Earthquake in Zimbabwe with a magnitude of 4.0, then there is an Earthquake in San Francisco with a magnitude of 7.0, how many more times.  How many times greater in magnitude is the san Francisco Earthquake?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 4 What are the levels of organization for an Ecosystem.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6" y="4436450"/>
            <a:ext cx="5044896" cy="242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3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333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Environmental Science </vt:lpstr>
      <vt:lpstr>8/31 Ecosystems: Everything is Connected UNIT 2 Chapter 4 Obj. TSW learn how everything is connected by understanding biotic and abiotic resources needed in habitats. P. 22 NB</vt:lpstr>
      <vt:lpstr>8/31 Agenda</vt:lpstr>
      <vt:lpstr>9/1 Evolution CH 4.2 Obj. TSW explain the process of evolution and how it impacts our environment. P. 24NB</vt:lpstr>
      <vt:lpstr>9/2 Adaptation to the environment CH 4.2 Obj. TSW learn how Natural Selection and Artificial Selection are different. P. 26 NB</vt:lpstr>
      <vt:lpstr>Salinization Lab - Today</vt:lpstr>
      <vt:lpstr>9/3  The Diversity of Living Things CH 4.3 Obj. TSW explain how important it is to encourage Biodiversity in everyday life. P. 28NB</vt:lpstr>
      <vt:lpstr>9/4 Review for Quiz CH 2 – 4 Obj. TSW score well on their quiz to make their environmental science teacher proud P. 30 NB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Science</dc:title>
  <dc:creator>Jennifer Mc Allister</dc:creator>
  <cp:lastModifiedBy>Jennifer Mc Allister</cp:lastModifiedBy>
  <cp:revision>18</cp:revision>
  <cp:lastPrinted>2015-09-03T22:38:35Z</cp:lastPrinted>
  <dcterms:created xsi:type="dcterms:W3CDTF">2015-08-31T00:01:39Z</dcterms:created>
  <dcterms:modified xsi:type="dcterms:W3CDTF">2015-09-03T23:14:49Z</dcterms:modified>
</cp:coreProperties>
</file>