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60" r:id="rId4"/>
    <p:sldId id="262" r:id="rId5"/>
    <p:sldId id="263" r:id="rId6"/>
    <p:sldId id="264" r:id="rId7"/>
    <p:sldId id="265" r:id="rId8"/>
    <p:sldId id="267" r:id="rId9"/>
    <p:sldId id="266" r:id="rId10"/>
    <p:sldId id="268" r:id="rId11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FA9D3-747B-4AA2-9D74-22953F9EC707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363"/>
            <a:ext cx="54864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9C6695-D8CE-4C4A-A010-987E0EF11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3046A8-C7C0-4507-996A-18E3FCADCD86}" type="slidenum">
              <a:rPr lang="en-US"/>
              <a:pPr/>
              <a:t>8</a:t>
            </a:fld>
            <a:endParaRPr lang="en-US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28B4C2-8E9D-444B-AE54-73ED705E58D2}" type="slidenum">
              <a:rPr lang="en-US"/>
              <a:pPr/>
              <a:t>9</a:t>
            </a:fld>
            <a:endParaRPr lang="en-US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2840-9A3F-4581-B80F-1090678911C7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39555-04B6-4E15-86C4-D34477768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2840-9A3F-4581-B80F-1090678911C7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39555-04B6-4E15-86C4-D34477768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2840-9A3F-4581-B80F-1090678911C7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39555-04B6-4E15-86C4-D34477768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2840-9A3F-4581-B80F-1090678911C7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39555-04B6-4E15-86C4-D34477768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2840-9A3F-4581-B80F-1090678911C7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39555-04B6-4E15-86C4-D34477768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2840-9A3F-4581-B80F-1090678911C7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39555-04B6-4E15-86C4-D34477768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2840-9A3F-4581-B80F-1090678911C7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39555-04B6-4E15-86C4-D34477768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2840-9A3F-4581-B80F-1090678911C7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39555-04B6-4E15-86C4-D34477768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2840-9A3F-4581-B80F-1090678911C7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39555-04B6-4E15-86C4-D34477768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2840-9A3F-4581-B80F-1090678911C7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39555-04B6-4E15-86C4-D34477768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2840-9A3F-4581-B80F-1090678911C7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39555-04B6-4E15-86C4-D34477768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2840-9A3F-4581-B80F-1090678911C7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39555-04B6-4E15-86C4-D34477768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9/4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 </a:t>
            </a:r>
            <a:r>
              <a:rPr lang="en-US" dirty="0" smtClean="0"/>
              <a:t>Up</a:t>
            </a:r>
          </a:p>
          <a:p>
            <a:r>
              <a:rPr lang="en-US" dirty="0" smtClean="0"/>
              <a:t>Review/ Quiz each other</a:t>
            </a:r>
          </a:p>
          <a:p>
            <a:r>
              <a:rPr lang="en-US" smtClean="0"/>
              <a:t>Final Words</a:t>
            </a:r>
            <a:endParaRPr lang="en-US" dirty="0" smtClean="0"/>
          </a:p>
          <a:p>
            <a:r>
              <a:rPr lang="en-US" dirty="0" smtClean="0"/>
              <a:t>Topic I, Earth Systems &amp; Resources Test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Coriolis</a:t>
            </a:r>
            <a:r>
              <a:rPr lang="en-US" dirty="0" smtClean="0"/>
              <a:t> Effect</a:t>
            </a:r>
            <a:endParaRPr lang="en-US" dirty="0"/>
          </a:p>
        </p:txBody>
      </p:sp>
      <p:pic>
        <p:nvPicPr>
          <p:cNvPr id="4" name="Picture 2" descr="figure_04_0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2825" y="1600200"/>
            <a:ext cx="82183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41763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Review for Earth Systems &amp; Resources Test 9/4</a:t>
            </a:r>
            <a:br>
              <a:rPr lang="en-US" sz="2800" dirty="0" smtClean="0"/>
            </a:br>
            <a:r>
              <a:rPr lang="en-US" sz="2800" dirty="0" smtClean="0"/>
              <a:t>Obj. TSW review for the Test today by studying and quizzing each other. P. 24NB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Compare &amp; Contrast an open and closed system on Earth.</a:t>
            </a:r>
          </a:p>
          <a:p>
            <a:pPr marL="514350" indent="-514350">
              <a:buAutoNum type="arabicPeriod"/>
            </a:pPr>
            <a:r>
              <a:rPr lang="en-US" dirty="0" smtClean="0"/>
              <a:t>Section 3.2 Why does cool air sink and warm air rise in the atmosphere?</a:t>
            </a:r>
          </a:p>
          <a:p>
            <a:pPr marL="514350" indent="-514350">
              <a:buAutoNum type="arabicPeriod"/>
            </a:pPr>
            <a:r>
              <a:rPr lang="en-US" dirty="0" smtClean="0"/>
              <a:t>Section 3.3 If cold water from melting polar ice were to shut down the Gulf Stream, what would happen to the climate of the British Isles?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dirty="0" smtClean="0"/>
              <a:t>Review for Test</a:t>
            </a:r>
            <a:br>
              <a:rPr lang="en-US" dirty="0" smtClean="0"/>
            </a:br>
            <a:r>
              <a:rPr lang="en-US" sz="2700" dirty="0"/>
              <a:t>D</a:t>
            </a:r>
            <a:r>
              <a:rPr lang="en-US" sz="2700" dirty="0" smtClean="0"/>
              <a:t>escribe the word or phrase without “sounds like”. </a:t>
            </a:r>
            <a:endParaRPr lang="en-US" sz="27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Partner 1 look at the screen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Tragedy of the commons</a:t>
            </a:r>
          </a:p>
          <a:p>
            <a:r>
              <a:rPr lang="en-US" dirty="0" smtClean="0"/>
              <a:t>Agricultural Revolution</a:t>
            </a:r>
          </a:p>
          <a:p>
            <a:r>
              <a:rPr lang="en-US" dirty="0" smtClean="0"/>
              <a:t>Industrial Revolution</a:t>
            </a:r>
          </a:p>
          <a:p>
            <a:r>
              <a:rPr lang="en-US" dirty="0" smtClean="0"/>
              <a:t>Sustainability</a:t>
            </a:r>
          </a:p>
          <a:p>
            <a:r>
              <a:rPr lang="en-US" dirty="0" smtClean="0"/>
              <a:t>Global Climate Change</a:t>
            </a:r>
          </a:p>
          <a:p>
            <a:r>
              <a:rPr lang="en-US" dirty="0" smtClean="0"/>
              <a:t>Ozone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Partner 2 look at the back wall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dirty="0" smtClean="0"/>
              <a:t>Review for Test</a:t>
            </a:r>
            <a:br>
              <a:rPr lang="en-US" dirty="0" smtClean="0"/>
            </a:br>
            <a:r>
              <a:rPr lang="en-US" sz="2700" dirty="0"/>
              <a:t>D</a:t>
            </a:r>
            <a:r>
              <a:rPr lang="en-US" sz="2700" dirty="0" smtClean="0"/>
              <a:t>escribe the word or phrase without “sounds like”. </a:t>
            </a:r>
            <a:endParaRPr lang="en-US" sz="27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Partner 1 look at the back wall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Partner 2 look at the screen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Hydrosphere</a:t>
            </a:r>
          </a:p>
          <a:p>
            <a:r>
              <a:rPr lang="en-US" dirty="0" smtClean="0"/>
              <a:t>Lithosphere</a:t>
            </a:r>
          </a:p>
          <a:p>
            <a:r>
              <a:rPr lang="en-US" dirty="0" smtClean="0"/>
              <a:t>Stratosphere</a:t>
            </a:r>
          </a:p>
          <a:p>
            <a:r>
              <a:rPr lang="en-US" dirty="0" smtClean="0"/>
              <a:t>Troposphere</a:t>
            </a:r>
          </a:p>
          <a:p>
            <a:r>
              <a:rPr lang="en-US" dirty="0" err="1" smtClean="0"/>
              <a:t>Geosphere</a:t>
            </a:r>
            <a:endParaRPr lang="en-US" dirty="0" smtClean="0"/>
          </a:p>
          <a:p>
            <a:r>
              <a:rPr lang="en-US" dirty="0" err="1" smtClean="0"/>
              <a:t>Athenosphere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dirty="0" smtClean="0"/>
              <a:t>Review for Test</a:t>
            </a:r>
            <a:br>
              <a:rPr lang="en-US" dirty="0" smtClean="0"/>
            </a:br>
            <a:r>
              <a:rPr lang="en-US" sz="2700" dirty="0"/>
              <a:t>D</a:t>
            </a:r>
            <a:r>
              <a:rPr lang="en-US" sz="2700" dirty="0" smtClean="0"/>
              <a:t>escribe the word or phrase without “sounds like”. </a:t>
            </a:r>
            <a:endParaRPr lang="en-US" sz="27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Partner 1 look at the screen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Erosion</a:t>
            </a:r>
          </a:p>
          <a:p>
            <a:r>
              <a:rPr lang="en-US" dirty="0" smtClean="0"/>
              <a:t>Plate Tectonics</a:t>
            </a:r>
          </a:p>
          <a:p>
            <a:r>
              <a:rPr lang="en-US" dirty="0" smtClean="0"/>
              <a:t>Weathering</a:t>
            </a:r>
          </a:p>
          <a:p>
            <a:r>
              <a:rPr lang="en-US" dirty="0" smtClean="0"/>
              <a:t>Ring of Fire</a:t>
            </a:r>
          </a:p>
          <a:p>
            <a:r>
              <a:rPr lang="en-US" dirty="0" smtClean="0"/>
              <a:t>Rule of 70</a:t>
            </a:r>
          </a:p>
          <a:p>
            <a:r>
              <a:rPr lang="en-US" dirty="0" smtClean="0"/>
              <a:t>Percent Change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Partner 2 look at the back wall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dirty="0" smtClean="0"/>
              <a:t>Review for Test</a:t>
            </a:r>
            <a:br>
              <a:rPr lang="en-US" dirty="0" smtClean="0"/>
            </a:br>
            <a:r>
              <a:rPr lang="en-US" sz="2700" dirty="0"/>
              <a:t>D</a:t>
            </a:r>
            <a:r>
              <a:rPr lang="en-US" sz="2700" dirty="0" smtClean="0"/>
              <a:t>escribe the word or phrase without “sounds like”. </a:t>
            </a:r>
            <a:endParaRPr lang="en-US" sz="27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Partner 1 look at the back wall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Partner 2 look at the screen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Open System</a:t>
            </a:r>
          </a:p>
          <a:p>
            <a:r>
              <a:rPr lang="en-US" dirty="0" smtClean="0"/>
              <a:t>Closed System</a:t>
            </a:r>
          </a:p>
          <a:p>
            <a:r>
              <a:rPr lang="en-US" dirty="0" smtClean="0"/>
              <a:t>Gas Concentration in </a:t>
            </a:r>
            <a:r>
              <a:rPr lang="en-US" dirty="0" err="1" smtClean="0"/>
              <a:t>Atm</a:t>
            </a:r>
            <a:endParaRPr lang="en-US" dirty="0" smtClean="0"/>
          </a:p>
          <a:p>
            <a:r>
              <a:rPr lang="en-US" dirty="0" err="1" smtClean="0"/>
              <a:t>Salinization</a:t>
            </a:r>
            <a:endParaRPr lang="en-US" dirty="0" smtClean="0"/>
          </a:p>
          <a:p>
            <a:r>
              <a:rPr lang="en-US" dirty="0" smtClean="0"/>
              <a:t>Climate</a:t>
            </a:r>
          </a:p>
          <a:p>
            <a:r>
              <a:rPr lang="en-US" dirty="0" err="1" smtClean="0"/>
              <a:t>Coriolis</a:t>
            </a:r>
            <a:r>
              <a:rPr lang="en-US" dirty="0" smtClean="0"/>
              <a:t> Effect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figure_04_0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6828078" cy="621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858" name="Picture 2" descr="figure_04_0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4700" y="139700"/>
            <a:ext cx="5051425" cy="659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34" name="Picture 2" descr="figure_04_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800" y="139700"/>
            <a:ext cx="8026400" cy="659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192</Words>
  <Application>Microsoft Office PowerPoint</Application>
  <PresentationFormat>On-screen Show (4:3)</PresentationFormat>
  <Paragraphs>48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Agenda 9/4</vt:lpstr>
      <vt:lpstr>Review for Earth Systems &amp; Resources Test 9/4 Obj. TSW review for the Test today by studying and quizzing each other. P. 24NB</vt:lpstr>
      <vt:lpstr>Review for Test Describe the word or phrase without “sounds like”. </vt:lpstr>
      <vt:lpstr>Review for Test Describe the word or phrase without “sounds like”. </vt:lpstr>
      <vt:lpstr>Review for Test Describe the word or phrase without “sounds like”. </vt:lpstr>
      <vt:lpstr>Review for Test Describe the word or phrase without “sounds like”. </vt:lpstr>
      <vt:lpstr>Slide 7</vt:lpstr>
      <vt:lpstr>Slide 8</vt:lpstr>
      <vt:lpstr>Slide 9</vt:lpstr>
      <vt:lpstr>Coriolis Effect</vt:lpstr>
    </vt:vector>
  </TitlesOfParts>
  <Company>WUSD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9/4</dc:title>
  <dc:creator>WUSD</dc:creator>
  <cp:lastModifiedBy>WUSD</cp:lastModifiedBy>
  <cp:revision>8</cp:revision>
  <dcterms:created xsi:type="dcterms:W3CDTF">2013-09-04T00:11:23Z</dcterms:created>
  <dcterms:modified xsi:type="dcterms:W3CDTF">2013-09-04T00:42:14Z</dcterms:modified>
</cp:coreProperties>
</file>