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59" r:id="rId9"/>
    <p:sldId id="264" r:id="rId10"/>
    <p:sldId id="265" r:id="rId11"/>
  </p:sldIdLst>
  <p:sldSz cx="12192000" cy="6858000"/>
  <p:notesSz cx="7021513" cy="9307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8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0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9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3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5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6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1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9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1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759F-DE87-43F2-910F-47441C0CE42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E2324-DBE2-463E-969F-B049B0FA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2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DBU0lg-HY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92803"/>
          </a:xfrm>
        </p:spPr>
        <p:txBody>
          <a:bodyPr/>
          <a:lstStyle/>
          <a:p>
            <a:r>
              <a:rPr lang="en-US" dirty="0" smtClean="0"/>
              <a:t>CH 6 Biomes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43955"/>
            <a:ext cx="9144000" cy="29138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Agenda:</a:t>
            </a:r>
          </a:p>
          <a:p>
            <a:r>
              <a:rPr lang="en-US" dirty="0"/>
              <a:t>F</a:t>
            </a:r>
            <a:r>
              <a:rPr lang="en-US" dirty="0" smtClean="0"/>
              <a:t>inish Cycles in Nature (need videos)</a:t>
            </a:r>
          </a:p>
          <a:p>
            <a:r>
              <a:rPr lang="en-US" dirty="0" smtClean="0"/>
              <a:t>Start C</a:t>
            </a:r>
            <a:r>
              <a:rPr lang="en-US" dirty="0"/>
              <a:t>H</a:t>
            </a:r>
            <a:r>
              <a:rPr lang="en-US" dirty="0" smtClean="0"/>
              <a:t> 6 biomes</a:t>
            </a:r>
          </a:p>
          <a:p>
            <a:r>
              <a:rPr lang="en-US" dirty="0" smtClean="0"/>
              <a:t>Start Project: Ecosystem  Due September 22</a:t>
            </a:r>
            <a:r>
              <a:rPr lang="en-US" baseline="30000" dirty="0" smtClean="0"/>
              <a:t>nd</a:t>
            </a:r>
            <a:endParaRPr lang="en-US" dirty="0" smtClean="0"/>
          </a:p>
          <a:p>
            <a:r>
              <a:rPr lang="en-US" dirty="0" smtClean="0"/>
              <a:t>Quiz CH 5 &amp; 6 Thursday September </a:t>
            </a:r>
          </a:p>
          <a:p>
            <a:r>
              <a:rPr lang="en-US" dirty="0" smtClean="0"/>
              <a:t>CH 2 – 4 Quiz Corrections turn in by Thursday</a:t>
            </a:r>
          </a:p>
          <a:p>
            <a:r>
              <a:rPr lang="en-US" dirty="0" smtClean="0"/>
              <a:t>Notebook Check – Thursday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8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9/17 Grassland, Desert, and Tundra Biomes</a:t>
            </a:r>
            <a:br>
              <a:rPr lang="en-US" dirty="0" smtClean="0"/>
            </a:br>
            <a:r>
              <a:rPr lang="en-US" dirty="0" smtClean="0"/>
              <a:t>Obj. TSW describe adaptations and threats to biomes. P. 44 NB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7" y="1825625"/>
            <a:ext cx="5622490" cy="359839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the climate of a chaparral biome.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adaptations of desert organisms.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 one threat to tundra biome.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8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6906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9/14 Biomes CH 6.1</a:t>
            </a:r>
            <a:br>
              <a:rPr lang="en-US" dirty="0" smtClean="0"/>
            </a:br>
            <a:r>
              <a:rPr lang="en-US" dirty="0" smtClean="0"/>
              <a:t>Obj. TSW compare and contrast biotic and abiotic factors of different biomes in an ecosystem project. P. 38 NB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9" y="2421228"/>
            <a:ext cx="5940541" cy="280214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a Biome?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how a Tropical Rain Forest is different from a </a:t>
            </a:r>
            <a:r>
              <a:rPr lang="en-US" dirty="0" err="1" smtClean="0"/>
              <a:t>Tiaga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might any of the “cycles” you have learned impact a Biome?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04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4699"/>
            <a:ext cx="12192000" cy="144598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Levels of Questions – You write your next quiz CH 5 &amp; 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1442434"/>
            <a:ext cx="11818513" cy="49841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Level 1</a:t>
            </a:r>
            <a:r>
              <a:rPr lang="en-US" dirty="0" smtClean="0"/>
              <a:t>- What is, List, Recall, Name  (What is salinization?)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Easy to find in the book, usually a definition in bold, one word/ sentence answer.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Only 1 point</a:t>
            </a:r>
          </a:p>
          <a:p>
            <a:pPr marL="0" indent="0">
              <a:buNone/>
            </a:pPr>
            <a:r>
              <a:rPr lang="en-US" b="1" dirty="0" smtClean="0"/>
              <a:t>Level 2</a:t>
            </a:r>
            <a:r>
              <a:rPr lang="en-US" dirty="0" smtClean="0"/>
              <a:t>- Explain, Compare &amp; Contrast (Explain the Nitrogen Cycle)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Still in the book, yet you have to read and gather information maybe in different places to answer the question.  Answer in a sentence or two.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2 points</a:t>
            </a:r>
          </a:p>
          <a:p>
            <a:pPr marL="0" indent="0">
              <a:buNone/>
            </a:pPr>
            <a:r>
              <a:rPr lang="en-US" b="1" dirty="0" smtClean="0"/>
              <a:t>Level 3</a:t>
            </a:r>
            <a:r>
              <a:rPr lang="en-US" dirty="0" smtClean="0"/>
              <a:t> – How and/or why of a big concept, or argument or idea (How does the Nitrification contribute to Acid Rain?)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May not be in your book, may need to research several chapters, internet, or community for answers, maybe debatable.  Answer in several sentences or a paragraph.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3 points</a:t>
            </a:r>
          </a:p>
          <a:p>
            <a:pPr marL="0" indent="0">
              <a:buNone/>
            </a:pPr>
            <a:r>
              <a:rPr lang="en-US" sz="3100" b="1" dirty="0" smtClean="0"/>
              <a:t>Everyone must turn in 5 points of questions by Wednesday – HW (5 points)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9600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Carbon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Notes Page 39 NB</a:t>
            </a:r>
          </a:p>
          <a:p>
            <a:r>
              <a:rPr lang="en-US" dirty="0" smtClean="0"/>
              <a:t>Nitrogen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2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461564"/>
            <a:ext cx="3864735" cy="37909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312" y="0"/>
            <a:ext cx="11719775" cy="14202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9/15  Biomes &amp; Climate &amp; Forests CH 6.1 &amp; 6.2</a:t>
            </a:r>
            <a:br>
              <a:rPr lang="en-US" sz="3200" dirty="0" smtClean="0"/>
            </a:br>
            <a:r>
              <a:rPr lang="en-US" sz="3200" dirty="0" smtClean="0"/>
              <a:t>Obj. TSW learn how to read a climatogram to determine an areas temperature and precipitation.  P. 40 NB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3256"/>
            <a:ext cx="4191000" cy="24003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64001" y="1420232"/>
            <a:ext cx="4368085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climate relationship between Temperature and Precipitation?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biomes and vegetation change  with Latitude and Altitude?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how to read a climatogram.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98690"/>
            <a:ext cx="5048518" cy="210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7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"/>
            <a:ext cx="11337235" cy="1825624"/>
          </a:xfrm>
        </p:spPr>
        <p:txBody>
          <a:bodyPr>
            <a:noAutofit/>
          </a:bodyPr>
          <a:lstStyle/>
          <a:p>
            <a:r>
              <a:rPr lang="en-US" sz="3200" dirty="0" smtClean="0"/>
              <a:t>9/16 Forests  CH 6.2 &amp; 6.3</a:t>
            </a:r>
            <a:br>
              <a:rPr lang="en-US" sz="3200" dirty="0" smtClean="0"/>
            </a:br>
            <a:r>
              <a:rPr lang="en-US" sz="3200" dirty="0" smtClean="0"/>
              <a:t>Obj. TSW learn characteristics, adaptations and conservation methods of the forest. P. 42NB 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90688"/>
            <a:ext cx="2821624" cy="516731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3110" y="1825625"/>
            <a:ext cx="5932325" cy="477599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layers of a Rainforest?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some adaptations plants and animals make to live in the Forest.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 the Case Study: Deforestation Climate, and Floods. Write an AXES paragraph about deforestation and it’s impacts for </a:t>
            </a:r>
            <a:r>
              <a:rPr lang="en-US" smtClean="0"/>
              <a:t>the planet.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625" y="4001294"/>
            <a:ext cx="1762125" cy="2600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745" y="1581071"/>
            <a:ext cx="3239245" cy="216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80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a Climatogram…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8"/>
            <a:ext cx="3382258" cy="412299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37" y="2190300"/>
            <a:ext cx="47625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4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Latitude &amp; Longitude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Locate the following Cities on a Map: Singapore, Buenos Aires, Juno, Alaska</a:t>
            </a:r>
          </a:p>
          <a:p>
            <a:r>
              <a:rPr lang="en-US" sz="2400" dirty="0" smtClean="0"/>
              <a:t>Identify the Biome by:</a:t>
            </a:r>
          </a:p>
          <a:p>
            <a:pPr lvl="1"/>
            <a:r>
              <a:rPr lang="en-US" dirty="0" smtClean="0"/>
              <a:t>Identify the precipitation and temperature</a:t>
            </a:r>
          </a:p>
          <a:p>
            <a:pPr lvl="1"/>
            <a:r>
              <a:rPr lang="en-US" dirty="0" smtClean="0"/>
              <a:t>Identify the altitude and the latitude</a:t>
            </a:r>
          </a:p>
          <a:p>
            <a:r>
              <a:rPr lang="en-US" sz="2400" dirty="0"/>
              <a:t>What type of animals and abiotic factors might you find?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595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Ecosystem Poster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Friday September 25th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31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</TotalTime>
  <Words>292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CH 6 Biomes</vt:lpstr>
      <vt:lpstr> 9/14 Biomes CH 6.1 Obj. TSW compare and contrast biotic and abiotic factors of different biomes in an ecosystem project. P. 38 NB</vt:lpstr>
      <vt:lpstr>Levels of Questions – You write your next quiz CH 5 &amp; 6</vt:lpstr>
      <vt:lpstr>Carbon Cycle</vt:lpstr>
      <vt:lpstr>9/15  Biomes &amp; Climate &amp; Forests CH 6.1 &amp; 6.2 Obj. TSW learn how to read a climatogram to determine an areas temperature and precipitation.  P. 40 NB</vt:lpstr>
      <vt:lpstr>9/16 Forests  CH 6.2 &amp; 6.3 Obj. TSW learn characteristics, adaptations and conservation methods of the forest. P. 42NB </vt:lpstr>
      <vt:lpstr>How to read a Climatogram…</vt:lpstr>
      <vt:lpstr>Activity: Latitude &amp; Longitude </vt:lpstr>
      <vt:lpstr>Ecosystem Poster Project</vt:lpstr>
      <vt:lpstr>9/17 Grassland, Desert, and Tundra Biomes Obj. TSW describe adaptations and threats to biomes. P. 44 NB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6 Biomes</dc:title>
  <dc:creator>Jennifer Mc Allister</dc:creator>
  <cp:lastModifiedBy>Jennifer Mc Allister</cp:lastModifiedBy>
  <cp:revision>17</cp:revision>
  <cp:lastPrinted>2015-09-16T20:46:30Z</cp:lastPrinted>
  <dcterms:created xsi:type="dcterms:W3CDTF">2015-09-14T00:18:07Z</dcterms:created>
  <dcterms:modified xsi:type="dcterms:W3CDTF">2015-09-17T14:17:47Z</dcterms:modified>
</cp:coreProperties>
</file>