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62" r:id="rId7"/>
    <p:sldId id="261" r:id="rId8"/>
    <p:sldId id="265" r:id="rId9"/>
    <p:sldId id="270" r:id="rId10"/>
    <p:sldId id="263" r:id="rId11"/>
    <p:sldId id="269" r:id="rId12"/>
    <p:sldId id="266" r:id="rId13"/>
    <p:sldId id="267" r:id="rId14"/>
    <p:sldId id="268" r:id="rId15"/>
    <p:sldId id="271" r:id="rId16"/>
    <p:sldId id="273" r:id="rId17"/>
    <p:sldId id="274" r:id="rId18"/>
    <p:sldId id="272" r:id="rId19"/>
    <p:sldId id="277" r:id="rId20"/>
    <p:sldId id="275" r:id="rId21"/>
    <p:sldId id="276" r:id="rId22"/>
  </p:sldIdLst>
  <p:sldSz cx="12192000" cy="6858000"/>
  <p:notesSz cx="7021513" cy="9307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1190-EF61-4C6E-8406-49C141408A6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D3EB-3DC8-412A-8EA2-9C4FFA98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8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1190-EF61-4C6E-8406-49C141408A6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D3EB-3DC8-412A-8EA2-9C4FFA98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8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1190-EF61-4C6E-8406-49C141408A6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D3EB-3DC8-412A-8EA2-9C4FFA98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8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1190-EF61-4C6E-8406-49C141408A6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D3EB-3DC8-412A-8EA2-9C4FFA98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9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1190-EF61-4C6E-8406-49C141408A6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D3EB-3DC8-412A-8EA2-9C4FFA98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0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1190-EF61-4C6E-8406-49C141408A6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D3EB-3DC8-412A-8EA2-9C4FFA98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1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1190-EF61-4C6E-8406-49C141408A6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D3EB-3DC8-412A-8EA2-9C4FFA98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5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1190-EF61-4C6E-8406-49C141408A6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D3EB-3DC8-412A-8EA2-9C4FFA98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0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1190-EF61-4C6E-8406-49C141408A6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D3EB-3DC8-412A-8EA2-9C4FFA98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8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1190-EF61-4C6E-8406-49C141408A6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D3EB-3DC8-412A-8EA2-9C4FFA98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2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1190-EF61-4C6E-8406-49C141408A6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D3EB-3DC8-412A-8EA2-9C4FFA98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4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1190-EF61-4C6E-8406-49C141408A6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D3EB-3DC8-412A-8EA2-9C4FFA98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5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aei.org/publication/despite-dire-predictions-from-the-first-earth-da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witter.com/Mark_J_Perry" TargetMode="External"/><Relationship Id="rId4" Type="http://schemas.openxmlformats.org/officeDocument/2006/relationships/hyperlink" Target="https://www.aei.org/scholar/mark-j-perr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Mark_J_Perry" TargetMode="External"/><Relationship Id="rId2" Type="http://schemas.openxmlformats.org/officeDocument/2006/relationships/hyperlink" Target="https://www.aei.org/scholar/mark-j-per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Environmental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Water and Air Pollution Week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questions for your Quiz CH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1:  only 1 point,   1 word, short phrase answer</a:t>
            </a:r>
          </a:p>
          <a:p>
            <a:r>
              <a:rPr lang="en-US" dirty="0" smtClean="0"/>
              <a:t>Level 2:   2 points, 1 – 2 complete sentences for an answer</a:t>
            </a:r>
          </a:p>
          <a:p>
            <a:r>
              <a:rPr lang="en-US" dirty="0" smtClean="0"/>
              <a:t>Level 3:  3 points, Includes a definition, and example and an explanation or significance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Source and Non-Point Source Pollution 19NB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an AXES Paragraph about our topic.</a:t>
            </a:r>
          </a:p>
          <a:p>
            <a:r>
              <a:rPr lang="en-US" dirty="0" smtClean="0"/>
              <a:t>Define each.</a:t>
            </a:r>
          </a:p>
          <a:p>
            <a:r>
              <a:rPr lang="en-US" dirty="0" smtClean="0"/>
              <a:t>Give an Example of how they are similar and how they are different.</a:t>
            </a:r>
          </a:p>
          <a:p>
            <a:r>
              <a:rPr lang="en-US" dirty="0" smtClean="0"/>
              <a:t>Explain what happens.</a:t>
            </a:r>
          </a:p>
          <a:p>
            <a:r>
              <a:rPr lang="en-US" dirty="0" smtClean="0"/>
              <a:t>Show why is it important to us.</a:t>
            </a:r>
          </a:p>
          <a:p>
            <a:r>
              <a:rPr lang="en-US" dirty="0" smtClean="0"/>
              <a:t>Maybe include or reference some of the Laws or Acts Page 293. ESBK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 Water</a:t>
            </a:r>
          </a:p>
          <a:p>
            <a:r>
              <a:rPr lang="en-US" dirty="0" smtClean="0"/>
              <a:t>Watershed</a:t>
            </a:r>
          </a:p>
          <a:p>
            <a:r>
              <a:rPr lang="en-US" dirty="0" smtClean="0"/>
              <a:t>Potable</a:t>
            </a:r>
          </a:p>
          <a:p>
            <a:r>
              <a:rPr lang="en-US" dirty="0" smtClean="0"/>
              <a:t>Dam</a:t>
            </a:r>
          </a:p>
          <a:p>
            <a:r>
              <a:rPr lang="en-US" dirty="0" smtClean="0"/>
              <a:t>Water pollution</a:t>
            </a:r>
          </a:p>
          <a:p>
            <a:r>
              <a:rPr lang="en-US" dirty="0" smtClean="0"/>
              <a:t>Clean Water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Aquifer</a:t>
            </a:r>
          </a:p>
          <a:p>
            <a:r>
              <a:rPr lang="en-US" dirty="0" smtClean="0"/>
              <a:t>Porosity</a:t>
            </a:r>
          </a:p>
          <a:p>
            <a:r>
              <a:rPr lang="en-US" dirty="0" smtClean="0"/>
              <a:t>Permeability</a:t>
            </a:r>
          </a:p>
          <a:p>
            <a:r>
              <a:rPr lang="en-US" dirty="0" smtClean="0"/>
              <a:t>Desalinization</a:t>
            </a:r>
          </a:p>
          <a:p>
            <a:r>
              <a:rPr lang="en-US" dirty="0" smtClean="0"/>
              <a:t>Point source Pollution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Cruise Chip Discharge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518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3" y="270457"/>
            <a:ext cx="10696977" cy="14202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10/28 Air, Noise  &amp; Light Pollution CH 12.2</a:t>
            </a:r>
            <a:br>
              <a:rPr lang="en-US" dirty="0" smtClean="0"/>
            </a:br>
            <a:r>
              <a:rPr lang="en-US" dirty="0" smtClean="0"/>
              <a:t>Obj. TSW learn about pollution caused by </a:t>
            </a:r>
            <a:r>
              <a:rPr lang="en-US" dirty="0"/>
              <a:t>n</a:t>
            </a:r>
            <a:r>
              <a:rPr lang="en-US" dirty="0" smtClean="0"/>
              <a:t>oise and light. P. 20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849"/>
            <a:ext cx="4286250" cy="23431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686" y="1375459"/>
            <a:ext cx="6438314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Sick Building Syndrome.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Noise Pollution can cause harm, What is the threshold for pain?  What are some activities that cause this?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Light pollution is an environmental concern.  Why?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11" y="4240999"/>
            <a:ext cx="6124575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" y="4325478"/>
            <a:ext cx="4124325" cy="25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10/29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WU</a:t>
            </a:r>
          </a:p>
          <a:p>
            <a:r>
              <a:rPr lang="en-US" dirty="0" smtClean="0"/>
              <a:t>Go over quiz</a:t>
            </a:r>
          </a:p>
          <a:p>
            <a:r>
              <a:rPr lang="en-US" dirty="0" smtClean="0"/>
              <a:t>Finish WS</a:t>
            </a:r>
          </a:p>
          <a:p>
            <a:r>
              <a:rPr lang="en-US" dirty="0" smtClean="0"/>
              <a:t>Discuss article</a:t>
            </a:r>
          </a:p>
          <a:p>
            <a:r>
              <a:rPr lang="en-US" dirty="0" smtClean="0"/>
              <a:t>Watch How the Universe was made – cars</a:t>
            </a:r>
          </a:p>
          <a:p>
            <a:pPr lvl="1"/>
            <a:r>
              <a:rPr lang="en-US" dirty="0" smtClean="0"/>
              <a:t>Students will write 3 open ended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91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WS P. 21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9113"/>
            <a:ext cx="12192000" cy="5317297"/>
          </a:xfrm>
        </p:spPr>
        <p:txBody>
          <a:bodyPr numCol="2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IV – paper clips/ Mass</a:t>
            </a:r>
          </a:p>
          <a:p>
            <a:pPr marL="0" indent="0">
              <a:buNone/>
            </a:pPr>
            <a:r>
              <a:rPr lang="en-US" dirty="0" smtClean="0"/>
              <a:t>DV – Distance it would fly</a:t>
            </a:r>
          </a:p>
          <a:p>
            <a:pPr marL="0" indent="0">
              <a:buNone/>
            </a:pPr>
            <a:r>
              <a:rPr lang="en-US" dirty="0" smtClean="0"/>
              <a:t>Control – Paper airplane w/out paper clips</a:t>
            </a:r>
          </a:p>
          <a:p>
            <a:pPr marL="0" indent="0">
              <a:buNone/>
            </a:pPr>
            <a:r>
              <a:rPr lang="en-US" dirty="0" smtClean="0"/>
              <a:t>Constants- Paper, paperclips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IV – Calculators</a:t>
            </a:r>
          </a:p>
          <a:p>
            <a:pPr marL="0" indent="0">
              <a:buNone/>
            </a:pPr>
            <a:r>
              <a:rPr lang="en-US" dirty="0" smtClean="0"/>
              <a:t>DV – speed working with math problems</a:t>
            </a:r>
          </a:p>
          <a:p>
            <a:pPr marL="0" indent="0">
              <a:buNone/>
            </a:pPr>
            <a:r>
              <a:rPr lang="en-US" dirty="0" smtClean="0"/>
              <a:t>Control – students w/o calculators</a:t>
            </a:r>
          </a:p>
          <a:p>
            <a:pPr marL="0" indent="0">
              <a:buNone/>
            </a:pPr>
            <a:r>
              <a:rPr lang="en-US" dirty="0" smtClean="0"/>
              <a:t>Constants- math problems, same calculators</a:t>
            </a:r>
          </a:p>
          <a:p>
            <a:pPr marL="0" indent="0">
              <a:buNone/>
            </a:pPr>
            <a:r>
              <a:rPr lang="en-US" dirty="0" smtClean="0"/>
              <a:t>3. IV – Ages of students</a:t>
            </a:r>
          </a:p>
          <a:p>
            <a:pPr marL="0" indent="0">
              <a:buNone/>
            </a:pPr>
            <a:r>
              <a:rPr lang="en-US" dirty="0" smtClean="0"/>
              <a:t>DV – Puzzle assembly time</a:t>
            </a:r>
          </a:p>
          <a:p>
            <a:pPr marL="0" indent="0">
              <a:buNone/>
            </a:pPr>
            <a:r>
              <a:rPr lang="en-US" dirty="0" smtClean="0"/>
              <a:t>Control - ?</a:t>
            </a:r>
          </a:p>
          <a:p>
            <a:pPr marL="0" indent="0">
              <a:buNone/>
            </a:pPr>
            <a:r>
              <a:rPr lang="en-US" dirty="0" smtClean="0"/>
              <a:t>Constants – Puzzle</a:t>
            </a:r>
          </a:p>
          <a:p>
            <a:pPr marL="0" indent="0">
              <a:buNone/>
            </a:pPr>
            <a:r>
              <a:rPr lang="en-US" dirty="0" smtClean="0"/>
              <a:t>4. IV – Amount of Coffee Grounds</a:t>
            </a:r>
          </a:p>
          <a:p>
            <a:pPr marL="0" indent="0">
              <a:buNone/>
            </a:pPr>
            <a:r>
              <a:rPr lang="en-US" dirty="0" smtClean="0"/>
              <a:t>DV – the taste of the coffee</a:t>
            </a:r>
          </a:p>
          <a:p>
            <a:pPr marL="0" indent="0">
              <a:buNone/>
            </a:pPr>
            <a:r>
              <a:rPr lang="en-US" dirty="0" smtClean="0"/>
              <a:t>Control – The minimum amount of coffee used.</a:t>
            </a:r>
          </a:p>
          <a:p>
            <a:pPr marL="0" indent="0">
              <a:buNone/>
            </a:pPr>
            <a:r>
              <a:rPr lang="en-US" dirty="0" smtClean="0"/>
              <a:t>Constants- type of water, same percolator, electrical sources, coffee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50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10/29 Acid Precipitation CH 12.3</a:t>
            </a:r>
            <a:br>
              <a:rPr lang="en-US" sz="2800" dirty="0" smtClean="0"/>
            </a:br>
            <a:r>
              <a:rPr lang="en-US" sz="2800" dirty="0" smtClean="0"/>
              <a:t>Obj. TSW understand the causes and effects of acid precipitation. P. 22 NB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4738" y="1134187"/>
            <a:ext cx="5627262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cause of Acid Precipitation.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the Acid Precipitation cycle in figure 3.2.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how acid precipitation affects plants soils and aquatic systems.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" y="980626"/>
            <a:ext cx="4402339" cy="2771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24" y="4018207"/>
            <a:ext cx="3732775" cy="2799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542"/>
            <a:ext cx="3282369" cy="21882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68" y="3457575"/>
            <a:ext cx="3429000" cy="3400425"/>
          </a:xfrm>
        </p:spPr>
      </p:pic>
    </p:spTree>
    <p:extLst>
      <p:ext uri="{BB962C8B-B14F-4D97-AF65-F5344CB8AC3E}">
        <p14:creationId xmlns:p14="http://schemas.microsoft.com/office/powerpoint/2010/main" val="11325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10/30 Acid Precipitation Conflicts &amp; Cooperation CH12.3</a:t>
            </a:r>
            <a:br>
              <a:rPr lang="en-US" sz="2800" dirty="0" smtClean="0"/>
            </a:br>
            <a:r>
              <a:rPr lang="en-US" sz="2800" dirty="0" smtClean="0"/>
              <a:t>Obj. TSW learn how air pollutants affect humans and how countries have to act together to decrease the harmful affects on the environment. P. 24 NB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" y="1593749"/>
            <a:ext cx="5911418" cy="44335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95304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Acid precipitation affect humans?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pollutants from the US produce acid precipitation in Canada?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result of the Canada-U.S. Air Quality Agreement I 1991?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1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10/26 What Causes Air Pollution? CH12.1</a:t>
            </a:r>
            <a:br>
              <a:rPr lang="en-US" dirty="0" smtClean="0"/>
            </a:br>
            <a:r>
              <a:rPr lang="en-US" dirty="0" smtClean="0"/>
              <a:t>Obj. TSW understand the causes of air pollution and the hazards to health. P. 16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6403"/>
            <a:ext cx="5181600" cy="35497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5 primary air pollutants and give sources for each.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two major sources of air pollution in urban areas.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way in which smog forms.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49" y="4121150"/>
            <a:ext cx="3043439" cy="27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Universe Built your car p. 25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3 open ended questions, you can not find the answer to in your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43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Water Filter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Introduction: Discuss Ground Water and Aquifers.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3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Air Pollutants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Monoxide (CO)</a:t>
            </a:r>
          </a:p>
          <a:p>
            <a:r>
              <a:rPr lang="en-US" dirty="0" smtClean="0"/>
              <a:t>Nitrogen Oxides (NOx)</a:t>
            </a:r>
          </a:p>
          <a:p>
            <a:r>
              <a:rPr lang="en-US" dirty="0" smtClean="0"/>
              <a:t>Sulfur Dioxide (SO2)</a:t>
            </a:r>
          </a:p>
          <a:p>
            <a:r>
              <a:rPr lang="en-US" dirty="0" smtClean="0"/>
              <a:t>Volatile Organic Compounds (VOC’s)</a:t>
            </a:r>
          </a:p>
          <a:p>
            <a:r>
              <a:rPr lang="en-US" dirty="0" smtClean="0"/>
              <a:t>Particulate Matter (PM)</a:t>
            </a:r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023" y="0"/>
            <a:ext cx="5210175" cy="4019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57735" y="4698609"/>
            <a:ext cx="2236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hlinkClick r:id="rId4" tooltip="Posts by Mark J. Perry"/>
              </a:rPr>
              <a:t>Mark J. Perry</a:t>
            </a:r>
            <a:r>
              <a:rPr lang="de-DE" smtClean="0"/>
              <a:t> </a:t>
            </a:r>
            <a:r>
              <a:rPr lang="de-DE" smtClean="0">
                <a:hlinkClick r:id="rId5"/>
              </a:rPr>
              <a:t>@Mark_J_Perry</a:t>
            </a:r>
            <a:endParaRPr lang="de-DE" smtClean="0"/>
          </a:p>
          <a:p>
            <a:r>
              <a:rPr lang="de-DE" smtClean="0"/>
              <a:t>March 23, 2010 6:42 am | </a:t>
            </a:r>
            <a:r>
              <a:rPr lang="de-DE" i="1" smtClean="0"/>
              <a:t>AEIdeas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1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51163"/>
            <a:ext cx="3685735" cy="2758514"/>
          </a:xfrm>
        </p:spPr>
        <p:txBody>
          <a:bodyPr/>
          <a:lstStyle/>
          <a:p>
            <a:r>
              <a:rPr lang="de-DE" dirty="0" smtClean="0">
                <a:hlinkClick r:id="rId2" tooltip="Posts by Mark J. Perry"/>
              </a:rPr>
              <a:t>Mark J. Perry</a:t>
            </a:r>
            <a:r>
              <a:rPr lang="de-DE" dirty="0" smtClean="0"/>
              <a:t> </a:t>
            </a:r>
            <a:r>
              <a:rPr lang="de-DE" dirty="0" smtClean="0">
                <a:hlinkClick r:id="rId3"/>
              </a:rPr>
              <a:t>@Mark_J_Perry</a:t>
            </a:r>
            <a:endParaRPr lang="de-DE" dirty="0" smtClean="0"/>
          </a:p>
          <a:p>
            <a:r>
              <a:rPr lang="de-DE" dirty="0" smtClean="0"/>
              <a:t>March 23, 2010 6:42 am | </a:t>
            </a:r>
            <a:r>
              <a:rPr lang="de-DE" i="1" dirty="0" smtClean="0"/>
              <a:t>AEIdeas</a:t>
            </a:r>
            <a:endParaRPr lang="de-DE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88" y="731520"/>
            <a:ext cx="8327811" cy="64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39732" cy="386366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Lab – Ground </a:t>
            </a:r>
            <a:r>
              <a:rPr lang="en-US" sz="2400" dirty="0"/>
              <a:t>W</a:t>
            </a:r>
            <a:r>
              <a:rPr lang="en-US" sz="2400" dirty="0" smtClean="0"/>
              <a:t>ater Filters p. 300 – 301 ESBK		page 17 NB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55840"/>
              </p:ext>
            </p:extLst>
          </p:nvPr>
        </p:nvGraphicFramePr>
        <p:xfrm>
          <a:off x="1" y="347730"/>
          <a:ext cx="1219200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1719"/>
                <a:gridCol w="4266281"/>
                <a:gridCol w="4064000"/>
              </a:tblGrid>
              <a:tr h="42500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Contaminant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Before Filtration Description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After Filtration Description</a:t>
                      </a:r>
                      <a:endParaRPr lang="en-US" sz="2400" dirty="0"/>
                    </a:p>
                  </a:txBody>
                  <a:tcPr/>
                </a:tc>
              </a:tr>
              <a:tr h="4560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 (Control)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 Clean, no smell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Water, dirty</a:t>
                      </a:r>
                      <a:endParaRPr lang="en-US" sz="2400" dirty="0"/>
                    </a:p>
                  </a:txBody>
                  <a:tcPr/>
                </a:tc>
              </a:tr>
              <a:tr h="4560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 (Control)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Water, clear, clean, no smell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 mixed, dirty,</a:t>
                      </a:r>
                      <a:r>
                        <a:rPr lang="en-US" sz="2400" baseline="0" dirty="0" smtClean="0"/>
                        <a:t> brown, smells like dirt</a:t>
                      </a:r>
                      <a:endParaRPr lang="en-US" sz="2400" dirty="0"/>
                    </a:p>
                  </a:txBody>
                  <a:tcPr/>
                </a:tc>
              </a:tr>
              <a:tr h="4560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Sodium Chloride</a:t>
                      </a:r>
                      <a:r>
                        <a:rPr lang="en-US" sz="2400" baseline="0" dirty="0" smtClean="0"/>
                        <a:t> (Salt) 1 TSP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It is opaque, (white) smells salty, feels</a:t>
                      </a:r>
                      <a:r>
                        <a:rPr lang="en-US" sz="2400" baseline="0" dirty="0" smtClean="0"/>
                        <a:t> like denser water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Brown,</a:t>
                      </a:r>
                      <a:r>
                        <a:rPr lang="en-US" sz="2400" baseline="0" dirty="0" smtClean="0"/>
                        <a:t> feels like muddy water</a:t>
                      </a:r>
                      <a:endParaRPr lang="en-US" sz="2400" dirty="0"/>
                    </a:p>
                  </a:txBody>
                  <a:tcPr/>
                </a:tc>
              </a:tr>
              <a:tr h="4560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Sodium Bicarbonate (Baking Soda) 1 TSP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Brown river, sewage water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Dirty green, smells like dirty sand</a:t>
                      </a:r>
                      <a:endParaRPr lang="en-US" sz="2400" dirty="0"/>
                    </a:p>
                  </a:txBody>
                  <a:tcPr/>
                </a:tc>
              </a:tr>
              <a:tr h="4560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Food Coloring (Blue) 5 drops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Liquid Blue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Light green,</a:t>
                      </a:r>
                      <a:r>
                        <a:rPr lang="en-US" sz="2400" baseline="0" dirty="0" smtClean="0"/>
                        <a:t> yellow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4560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Food Coloring (Green) 5 drops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Dark Green</a:t>
                      </a:r>
                      <a:r>
                        <a:rPr lang="en-US" sz="2400" baseline="0" dirty="0" smtClean="0"/>
                        <a:t> Water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Mountain Dew color,</a:t>
                      </a:r>
                      <a:r>
                        <a:rPr lang="en-US" sz="2400" baseline="0" dirty="0" smtClean="0"/>
                        <a:t> dirty green</a:t>
                      </a:r>
                      <a:endParaRPr lang="en-US" sz="2400" dirty="0" smtClean="0"/>
                    </a:p>
                  </a:txBody>
                  <a:tcPr/>
                </a:tc>
              </a:tr>
              <a:tr h="4560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Maple Syrup 1 TSP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Thick deep amber strong scent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Thin yellow amber, barely smells</a:t>
                      </a:r>
                    </a:p>
                  </a:txBody>
                  <a:tcPr/>
                </a:tc>
              </a:tr>
              <a:tr h="4560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Vegetable Oil 1 TSP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Clean water bubbles,</a:t>
                      </a:r>
                      <a:r>
                        <a:rPr lang="en-US" sz="2400" baseline="0" dirty="0" smtClean="0"/>
                        <a:t> from oil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signs of oil, soil filtered oil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4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Water Filters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7" y="1690689"/>
            <a:ext cx="6346525" cy="2905918"/>
          </a:xfrm>
        </p:spPr>
      </p:pic>
    </p:spTree>
    <p:extLst>
      <p:ext uri="{BB962C8B-B14F-4D97-AF65-F5344CB8AC3E}">
        <p14:creationId xmlns:p14="http://schemas.microsoft.com/office/powerpoint/2010/main" val="6455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Report – Porosity and Permeability of Soils impact filtration </a:t>
            </a:r>
            <a:r>
              <a:rPr lang="en-US" smtClean="0"/>
              <a:t>of pollutants.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will you test the result of filtering your pollutant?</a:t>
            </a:r>
          </a:p>
          <a:p>
            <a:r>
              <a:rPr lang="en-US" dirty="0" smtClean="0"/>
              <a:t>What procedure will you use to test the filtration of your pollutant?</a:t>
            </a:r>
          </a:p>
          <a:p>
            <a:r>
              <a:rPr lang="en-US" dirty="0" smtClean="0"/>
              <a:t>What does the porosity and permeability of the soil mean for highly toxic substances like perchlorates? Or metals?</a:t>
            </a:r>
          </a:p>
          <a:p>
            <a:r>
              <a:rPr lang="en-US" dirty="0" smtClean="0"/>
              <a:t>How much water was filtered out the first time?</a:t>
            </a:r>
          </a:p>
          <a:p>
            <a:r>
              <a:rPr lang="en-US" dirty="0" smtClean="0"/>
              <a:t>The second time, how much water was there and how was </a:t>
            </a:r>
            <a:r>
              <a:rPr lang="en-US" smtClean="0"/>
              <a:t>it different?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1"/>
            <a:ext cx="11196637" cy="1690688"/>
          </a:xfrm>
        </p:spPr>
        <p:txBody>
          <a:bodyPr>
            <a:normAutofit fontScale="90000"/>
          </a:bodyPr>
          <a:lstStyle/>
          <a:p>
            <a:r>
              <a:rPr lang="en-US" smtClean="0"/>
              <a:t>10/27 </a:t>
            </a:r>
            <a:r>
              <a:rPr lang="en-US" dirty="0" smtClean="0"/>
              <a:t>Air Pollution CH 12.1 &amp; 12.2</a:t>
            </a:r>
            <a:br>
              <a:rPr lang="en-US" dirty="0" smtClean="0"/>
            </a:br>
            <a:r>
              <a:rPr lang="en-US" dirty="0" smtClean="0"/>
              <a:t>Obj. TSW learn how primary pollutants contribute to secondary pollutants. P. 18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886" y="2153261"/>
            <a:ext cx="6011113" cy="402370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a temperature inversion and list what cities have them.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short term and long term effects of air pollution on health.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some indoor air pollutants.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3262"/>
            <a:ext cx="6180887" cy="43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62513" cy="1325563"/>
          </a:xfrm>
        </p:spPr>
        <p:txBody>
          <a:bodyPr/>
          <a:lstStyle/>
          <a:p>
            <a:r>
              <a:rPr lang="en-US" dirty="0" smtClean="0"/>
              <a:t>Temperature Inversion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37" y="365125"/>
            <a:ext cx="6734491" cy="5730081"/>
          </a:xfrm>
        </p:spPr>
      </p:pic>
    </p:spTree>
    <p:extLst>
      <p:ext uri="{BB962C8B-B14F-4D97-AF65-F5344CB8AC3E}">
        <p14:creationId xmlns:p14="http://schemas.microsoft.com/office/powerpoint/2010/main" val="10180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804</Words>
  <Application>Microsoft Office PowerPoint</Application>
  <PresentationFormat>Widescreen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Environmental Science</vt:lpstr>
      <vt:lpstr>10/26 What Causes Air Pollution? CH12.1 Obj. TSW understand the causes of air pollution and the hazards to health. P. 16 NB</vt:lpstr>
      <vt:lpstr>Primary Air Pollutants</vt:lpstr>
      <vt:lpstr>PowerPoint Presentation</vt:lpstr>
      <vt:lpstr>Lab – Ground Water Filters p. 300 – 301 ESBK  page 17 NB</vt:lpstr>
      <vt:lpstr>Ground Water Filters</vt:lpstr>
      <vt:lpstr>Lab Report – Porosity and Permeability of Soils impact filtration of pollutants.</vt:lpstr>
      <vt:lpstr>10/27 Air Pollution CH 12.1 &amp; 12.2 Obj. TSW learn how primary pollutants contribute to secondary pollutants. P. 18 NB</vt:lpstr>
      <vt:lpstr>Temperature Inversion</vt:lpstr>
      <vt:lpstr>Create your questions for your Quiz CH 11</vt:lpstr>
      <vt:lpstr>Point Source and Non-Point Source Pollution 19NB</vt:lpstr>
      <vt:lpstr>Taboo</vt:lpstr>
      <vt:lpstr>Taboo</vt:lpstr>
      <vt:lpstr>Cruise Chip Discharge</vt:lpstr>
      <vt:lpstr>10/28 Air, Noise  &amp; Light Pollution CH 12.2 Obj. TSW learn about pollution caused by noise and light. P. 20 NB</vt:lpstr>
      <vt:lpstr>Agenda 10/29</vt:lpstr>
      <vt:lpstr>WS P. 21 NB</vt:lpstr>
      <vt:lpstr>10/29 Acid Precipitation CH 12.3 Obj. TSW understand the causes and effects of acid precipitation. P. 22 NB</vt:lpstr>
      <vt:lpstr>10/30 Acid Precipitation Conflicts &amp; Cooperation CH12.3 Obj. TSW learn how air pollutants affect humans and how countries have to act together to decrease the harmful affects on the environment. P. 24 NB</vt:lpstr>
      <vt:lpstr>How the Universe Built your car p. 25 NB</vt:lpstr>
      <vt:lpstr>Ground Water Filter Lab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Science</dc:title>
  <dc:creator>Jennifer Mc Allister</dc:creator>
  <cp:lastModifiedBy>Jennifer Mc Allister</cp:lastModifiedBy>
  <cp:revision>36</cp:revision>
  <cp:lastPrinted>2015-10-30T14:29:25Z</cp:lastPrinted>
  <dcterms:created xsi:type="dcterms:W3CDTF">2015-10-25T22:13:21Z</dcterms:created>
  <dcterms:modified xsi:type="dcterms:W3CDTF">2015-10-30T14:36:15Z</dcterms:modified>
</cp:coreProperties>
</file>