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70" r:id="rId7"/>
    <p:sldId id="259" r:id="rId8"/>
    <p:sldId id="271" r:id="rId9"/>
    <p:sldId id="260" r:id="rId10"/>
    <p:sldId id="261" r:id="rId11"/>
    <p:sldId id="264" r:id="rId12"/>
    <p:sldId id="267" r:id="rId13"/>
    <p:sldId id="268" r:id="rId14"/>
    <p:sldId id="273" r:id="rId15"/>
    <p:sldId id="274" r:id="rId16"/>
    <p:sldId id="272" r:id="rId17"/>
    <p:sldId id="266" r:id="rId18"/>
    <p:sldId id="269" r:id="rId19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7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7050-F46D-4D7E-990A-D1614261DA23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FE936-EDD9-4792-B535-CA4E62FD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_KmOTYfRA" TargetMode="External"/><Relationship Id="rId2" Type="http://schemas.openxmlformats.org/officeDocument/2006/relationships/hyperlink" Target="https://www.youtube.com/watch?v=izRvPaAWgy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co2/story/Ocean+Acidification" TargetMode="External"/><Relationship Id="rId2" Type="http://schemas.openxmlformats.org/officeDocument/2006/relationships/hyperlink" Target="http://www.ioos.noaa.gov/ocean_acidification/welc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eantoday.noaa.gov/theacidtest/welcom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hurricane-katrin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Aquatic Ecosystems Chapter 7</a:t>
            </a:r>
          </a:p>
          <a:p>
            <a:r>
              <a:rPr lang="en-US" dirty="0" smtClean="0"/>
              <a:t>Ecosystem Poster Project Due Sept. 25th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Activity Page 47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 Biome 10 Biotic </a:t>
            </a:r>
          </a:p>
          <a:p>
            <a:r>
              <a:rPr lang="en-US" dirty="0" smtClean="0"/>
              <a:t>5 Abiotic</a:t>
            </a:r>
          </a:p>
          <a:p>
            <a:r>
              <a:rPr lang="en-US" dirty="0" smtClean="0"/>
              <a:t>5 ways they affect each other</a:t>
            </a:r>
          </a:p>
          <a:p>
            <a:r>
              <a:rPr lang="en-US" dirty="0" smtClean="0"/>
              <a:t>Make an energy pyramid</a:t>
            </a:r>
          </a:p>
          <a:p>
            <a:r>
              <a:rPr lang="en-US" dirty="0" smtClean="0"/>
              <a:t>Discuss Succession</a:t>
            </a:r>
          </a:p>
          <a:p>
            <a:r>
              <a:rPr lang="en-US" dirty="0" smtClean="0"/>
              <a:t>How does the cycles in nature impact your ecosystem?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Time to Work on Ecosystem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Crash Course Ecology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Bozeman Science</a:t>
            </a:r>
            <a:endParaRPr lang="en-US" dirty="0" smtClean="0"/>
          </a:p>
          <a:p>
            <a:r>
              <a:rPr lang="en-US" dirty="0" smtClean="0"/>
              <a:t>Ecosystem Poster Project is due tomorrow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br>
              <a:rPr lang="en-US" dirty="0" smtClean="0"/>
            </a:br>
            <a:r>
              <a:rPr lang="en-US" dirty="0" smtClean="0"/>
              <a:t>Ecosystem Projects 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 – </a:t>
            </a:r>
            <a:r>
              <a:rPr lang="en-US" dirty="0" smtClean="0">
                <a:hlinkClick r:id="rId2"/>
              </a:rPr>
              <a:t>Ocean Acidification </a:t>
            </a:r>
            <a:r>
              <a:rPr lang="en-US" dirty="0" smtClean="0"/>
              <a:t>page 57NB</a:t>
            </a:r>
          </a:p>
          <a:p>
            <a:r>
              <a:rPr lang="en-US" dirty="0" smtClean="0">
                <a:hlinkClick r:id="rId3"/>
              </a:rPr>
              <a:t>NOAA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The Acid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9/24 Threats to Marine Ecosystems CH 7</a:t>
            </a:r>
            <a:br>
              <a:rPr lang="en-US" dirty="0" smtClean="0"/>
            </a:br>
            <a:r>
              <a:rPr lang="en-US" dirty="0" smtClean="0"/>
              <a:t>Obj. TSW understand how threats to marine ecosystems impact us. P. 54NB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508" y="1690689"/>
            <a:ext cx="6752492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threats to Ecosystems?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threats to the Oceans?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Viewing Wetlands Historically P. 186, What might have caused Florida’s and Louisiana’s wetlands to decrease?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6" y="1913207"/>
            <a:ext cx="50789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33" y="1825625"/>
            <a:ext cx="7374333" cy="4351338"/>
          </a:xfrm>
        </p:spPr>
      </p:pic>
    </p:spTree>
    <p:extLst>
      <p:ext uri="{BB962C8B-B14F-4D97-AF65-F5344CB8AC3E}">
        <p14:creationId xmlns:p14="http://schemas.microsoft.com/office/powerpoint/2010/main" val="42938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74" y="1825625"/>
            <a:ext cx="6551452" cy="4351338"/>
          </a:xfrm>
        </p:spPr>
      </p:pic>
    </p:spTree>
    <p:extLst>
      <p:ext uri="{BB962C8B-B14F-4D97-AF65-F5344CB8AC3E}">
        <p14:creationId xmlns:p14="http://schemas.microsoft.com/office/powerpoint/2010/main" val="4827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helps prevent flooding?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Friday – Video</a:t>
            </a:r>
            <a:br>
              <a:rPr lang="en-US" dirty="0" smtClean="0"/>
            </a:br>
            <a:r>
              <a:rPr lang="en-US" dirty="0" smtClean="0"/>
              <a:t>I will grade your Notebook Check P. 46 - 57</a:t>
            </a:r>
            <a:br>
              <a:rPr lang="en-US" dirty="0" smtClean="0"/>
            </a:br>
            <a:r>
              <a:rPr lang="en-US" dirty="0" smtClean="0"/>
              <a:t>60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Hurricane Katrina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9/25 Hurricane Katrina &amp; New Orleans CH 7</a:t>
            </a:r>
            <a:br>
              <a:rPr lang="en-US" dirty="0" smtClean="0"/>
            </a:br>
            <a:r>
              <a:rPr lang="en-US" dirty="0" smtClean="0"/>
              <a:t>Obj. TSW learn how society and the environment are related. P. 56 NB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181600" cy="29229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205706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structures </a:t>
            </a:r>
            <a:r>
              <a:rPr lang="en-US" dirty="0" smtClean="0"/>
              <a:t>were</a:t>
            </a:r>
            <a:r>
              <a:rPr lang="en-US" dirty="0" smtClean="0"/>
              <a:t> </a:t>
            </a:r>
            <a:r>
              <a:rPr lang="en-US" dirty="0" smtClean="0"/>
              <a:t>supposed </a:t>
            </a:r>
            <a:r>
              <a:rPr lang="en-US" dirty="0" smtClean="0"/>
              <a:t>to protect </a:t>
            </a:r>
            <a:r>
              <a:rPr lang="en-US" dirty="0" smtClean="0"/>
              <a:t>New Orleans from flooding?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the wetlands help prevent flooding?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a city have been built in an environment known to be so unstable?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87" y="3630491"/>
            <a:ext cx="5164015" cy="32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90153"/>
            <a:ext cx="10890161" cy="1600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9/21  Freshwater Ecosystems CH 7.1</a:t>
            </a:r>
            <a:br>
              <a:rPr lang="en-US" dirty="0" smtClean="0"/>
            </a:br>
            <a:r>
              <a:rPr lang="en-US" dirty="0" smtClean="0"/>
              <a:t>Obj. TSW explain environmental benefits of wetlands. P. 48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7813"/>
            <a:ext cx="5181600" cy="34669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salinity?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a Wetland.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3 functions or benefits of a wetland?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06" y="3850782"/>
            <a:ext cx="5334542" cy="300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48" y="0"/>
            <a:ext cx="2223752" cy="18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EEI Curriculum </a:t>
            </a:r>
            <a:r>
              <a:rPr lang="en-US" b="1" dirty="0" smtClean="0"/>
              <a:t>Liquid Gold: California‘s Water </a:t>
            </a:r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groups according to your row</a:t>
            </a:r>
          </a:p>
          <a:p>
            <a:r>
              <a:rPr lang="en-US" dirty="0" smtClean="0"/>
              <a:t>Read the article assigned to you.</a:t>
            </a:r>
          </a:p>
          <a:p>
            <a:r>
              <a:rPr lang="en-US" dirty="0" smtClean="0"/>
              <a:t>Write an AXES paragraph on the White Boards &amp; page 49 NB</a:t>
            </a:r>
          </a:p>
          <a:p>
            <a:r>
              <a:rPr lang="en-US" dirty="0" smtClean="0"/>
              <a:t>Share out and take notes on others presentations.</a:t>
            </a:r>
          </a:p>
          <a:p>
            <a:pPr lvl="1"/>
            <a:r>
              <a:rPr lang="en-US" dirty="0" smtClean="0"/>
              <a:t>Assertion – Statement about your article</a:t>
            </a:r>
          </a:p>
          <a:p>
            <a:pPr lvl="1"/>
            <a:r>
              <a:rPr lang="en-US" dirty="0" smtClean="0"/>
              <a:t>Example – An example of what your article is discussing</a:t>
            </a:r>
          </a:p>
          <a:p>
            <a:pPr lvl="1"/>
            <a:r>
              <a:rPr lang="en-US" dirty="0" smtClean="0"/>
              <a:t>Explanation – Explain that example </a:t>
            </a:r>
          </a:p>
          <a:p>
            <a:pPr lvl="1"/>
            <a:r>
              <a:rPr lang="en-US" dirty="0" smtClean="0"/>
              <a:t>Significance – Show, describe why your example is important to us?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9/2 Marine Ecosystems CH 7.2</a:t>
            </a:r>
            <a:br>
              <a:rPr lang="en-US" dirty="0" smtClean="0"/>
            </a:br>
            <a:r>
              <a:rPr lang="en-US" dirty="0" smtClean="0"/>
              <a:t>Obj. TSW explain why marine ecosystems are very productive. P. 50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953115"/>
            <a:ext cx="5802360" cy="377798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names of Coastal wetlands?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an estuary is a very productive ecosystem.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two threats to coral reefs.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9/23 Eutrophication &amp; Pond Water CH 7.1</a:t>
            </a:r>
            <a:br>
              <a:rPr lang="en-US" dirty="0" smtClean="0"/>
            </a:br>
            <a:r>
              <a:rPr lang="en-US" dirty="0" smtClean="0"/>
              <a:t>Obj. TSW learn how humans can inadvertently pollute natural waterways. P. 52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8086" y="1825625"/>
            <a:ext cx="552391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Eutrophication?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nutrients are involved?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process of eutrophication.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" y="1825624"/>
            <a:ext cx="6449726" cy="44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Monsters in the Pond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 Demonstration &amp;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4090988"/>
          </a:xfrm>
        </p:spPr>
        <p:txBody>
          <a:bodyPr/>
          <a:lstStyle/>
          <a:p>
            <a:r>
              <a:rPr lang="en-US" dirty="0" smtClean="0"/>
              <a:t>Page 192 – 193 Environmental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B</a:t>
            </a:r>
            <a:r>
              <a:rPr lang="en-US" dirty="0" smtClean="0"/>
              <a:t>ook</a:t>
            </a:r>
          </a:p>
          <a:p>
            <a:r>
              <a:rPr lang="en-US" dirty="0" smtClean="0"/>
              <a:t>Notes/ Data Page 51 NB</a:t>
            </a:r>
          </a:p>
          <a:p>
            <a:r>
              <a:rPr lang="en-US" dirty="0" smtClean="0"/>
              <a:t>What is the Control?</a:t>
            </a:r>
          </a:p>
          <a:p>
            <a:r>
              <a:rPr lang="en-US" dirty="0" smtClean="0"/>
              <a:t>What are the Experimental Groups</a:t>
            </a:r>
          </a:p>
          <a:p>
            <a:pPr lvl="1"/>
            <a:r>
              <a:rPr lang="en-US" dirty="0" smtClean="0"/>
              <a:t>In your Experimental Group, What is your Independent Variable </a:t>
            </a:r>
          </a:p>
          <a:p>
            <a:pPr lvl="1"/>
            <a:r>
              <a:rPr lang="en-US" dirty="0" smtClean="0"/>
              <a:t>What is your Dependent Variable?</a:t>
            </a:r>
          </a:p>
          <a:p>
            <a:pPr lvl="1"/>
            <a:r>
              <a:rPr lang="en-US" dirty="0" smtClean="0"/>
              <a:t>Write a prediction as to what you think will happen in each of the three beakers.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24250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Monsters in the Pond Water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Fertilizer (Nitrogen and Phosphorus) get into the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an increase in algae.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competition for fertilizer.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of the plants/ algae die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Bacteria start to decompose the dead plants/ algae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Bacteria consume the Oxygen in the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Fish and other organisms suffer and die.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Water quality decreases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 Week 6</a:t>
            </a:r>
            <a:br>
              <a:rPr lang="en-US" dirty="0" smtClean="0"/>
            </a:br>
            <a:r>
              <a:rPr lang="en-US" dirty="0" smtClean="0"/>
              <a:t>CH 7 Aquatic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 7</a:t>
            </a:r>
          </a:p>
          <a:p>
            <a:r>
              <a:rPr lang="en-US" dirty="0" smtClean="0"/>
              <a:t>Finish and turn in your Ecosystem Poster</a:t>
            </a:r>
          </a:p>
          <a:p>
            <a:r>
              <a:rPr lang="en-US" dirty="0" smtClean="0"/>
              <a:t>1 page of Notes page 53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473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Environmental Science</vt:lpstr>
      <vt:lpstr>9/21  Freshwater Ecosystems CH 7.1 Obj. TSW explain environmental benefits of wetlands. P. 48 NB</vt:lpstr>
      <vt:lpstr>EEI Curriculum Liquid Gold: California‘s Water Articles</vt:lpstr>
      <vt:lpstr>9/2 Marine Ecosystems CH 7.2 Obj. TSW explain why marine ecosystems are very productive. P. 50 NB</vt:lpstr>
      <vt:lpstr>9/23 Eutrophication &amp; Pond Water CH 7.1 Obj. TSW learn how humans can inadvertently pollute natural waterways. P. 52 NB</vt:lpstr>
      <vt:lpstr>Monsters in the Pond Water</vt:lpstr>
      <vt:lpstr>Eutrophication Demonstration &amp; </vt:lpstr>
      <vt:lpstr>Steps to Eutrophication</vt:lpstr>
      <vt:lpstr>Homework  Week 6 CH 7 Aquatic Ecosystems</vt:lpstr>
      <vt:lpstr>Biome Activity Page 47 NB</vt:lpstr>
      <vt:lpstr>Class Time to Work on Ecosystem Project</vt:lpstr>
      <vt:lpstr>Thursday Ecosystem Projects due</vt:lpstr>
      <vt:lpstr>9/24 Threats to Marine Ecosystems CH 7 Obj. TSW understand how threats to marine ecosystems impact us. P. 54NB</vt:lpstr>
      <vt:lpstr>PowerPoint Presentation</vt:lpstr>
      <vt:lpstr>PowerPoint Presentation</vt:lpstr>
      <vt:lpstr>What helps prevent flooding?</vt:lpstr>
      <vt:lpstr>Friday – Video I will grade your Notebook Check P. 46 - 57 60 points</vt:lpstr>
      <vt:lpstr>9/25 Hurricane Katrina &amp; New Orleans CH 7 Obj. TSW learn how society and the environment are related. P. 56 NB 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</dc:title>
  <dc:creator>Jennifer Mc Allister</dc:creator>
  <cp:lastModifiedBy>Jennifer Mc Allister</cp:lastModifiedBy>
  <cp:revision>35</cp:revision>
  <cp:lastPrinted>2015-09-23T19:15:26Z</cp:lastPrinted>
  <dcterms:created xsi:type="dcterms:W3CDTF">2015-09-19T22:30:39Z</dcterms:created>
  <dcterms:modified xsi:type="dcterms:W3CDTF">2015-09-27T19:33:24Z</dcterms:modified>
</cp:coreProperties>
</file>