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5" r:id="rId11"/>
  </p:sldIdLst>
  <p:sldSz cx="12192000" cy="6858000"/>
  <p:notesSz cx="7021513" cy="9307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5119-99A3-4733-966A-7DB3E530D645}" type="datetimeFigureOut">
              <a:rPr lang="en-US" smtClean="0"/>
              <a:t>9/10/2015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F0F5-DCC8-4CAE-B225-A48B9F81E3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913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5119-99A3-4733-966A-7DB3E530D645}" type="datetimeFigureOut">
              <a:rPr lang="en-US" smtClean="0"/>
              <a:t>9/10/2015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F0F5-DCC8-4CAE-B225-A48B9F81E3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470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5119-99A3-4733-966A-7DB3E530D645}" type="datetimeFigureOut">
              <a:rPr lang="en-US" smtClean="0"/>
              <a:t>9/10/2015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F0F5-DCC8-4CAE-B225-A48B9F81E3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40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5119-99A3-4733-966A-7DB3E530D645}" type="datetimeFigureOut">
              <a:rPr lang="en-US" smtClean="0"/>
              <a:t>9/10/2015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F0F5-DCC8-4CAE-B225-A48B9F81E3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60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5119-99A3-4733-966A-7DB3E530D645}" type="datetimeFigureOut">
              <a:rPr lang="en-US" smtClean="0"/>
              <a:t>9/10/2015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F0F5-DCC8-4CAE-B225-A48B9F81E3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44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5119-99A3-4733-966A-7DB3E530D645}" type="datetimeFigureOut">
              <a:rPr lang="en-US" smtClean="0"/>
              <a:t>9/10/2015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F0F5-DCC8-4CAE-B225-A48B9F81E3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175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5119-99A3-4733-966A-7DB3E530D645}" type="datetimeFigureOut">
              <a:rPr lang="en-US" smtClean="0"/>
              <a:t>9/10/2015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F0F5-DCC8-4CAE-B225-A48B9F81E3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551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5119-99A3-4733-966A-7DB3E530D645}" type="datetimeFigureOut">
              <a:rPr lang="en-US" smtClean="0"/>
              <a:t>9/10/2015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F0F5-DCC8-4CAE-B225-A48B9F81E3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43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5119-99A3-4733-966A-7DB3E530D645}" type="datetimeFigureOut">
              <a:rPr lang="en-US" smtClean="0"/>
              <a:t>9/10/2015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F0F5-DCC8-4CAE-B225-A48B9F81E3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39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5119-99A3-4733-966A-7DB3E530D645}" type="datetimeFigureOut">
              <a:rPr lang="en-US" smtClean="0"/>
              <a:t>9/10/2015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F0F5-DCC8-4CAE-B225-A48B9F81E3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0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5119-99A3-4733-966A-7DB3E530D645}" type="datetimeFigureOut">
              <a:rPr lang="en-US" smtClean="0"/>
              <a:t>9/10/2015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F0F5-DCC8-4CAE-B225-A48B9F81E3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979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75119-99A3-4733-966A-7DB3E530D645}" type="datetimeFigureOut">
              <a:rPr lang="en-US" smtClean="0"/>
              <a:t>9/10/2015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7F0F5-DCC8-4CAE-B225-A48B9F81E3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8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Environmental 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135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Cycling in Nature Poster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Carbon Cycle</a:t>
            </a:r>
          </a:p>
          <a:p>
            <a:r>
              <a:rPr lang="en-US" dirty="0" smtClean="0"/>
              <a:t>Nitrogen Cycle</a:t>
            </a:r>
          </a:p>
          <a:p>
            <a:r>
              <a:rPr lang="en-US" dirty="0" smtClean="0"/>
              <a:t>Phosphorus Cycle</a:t>
            </a:r>
          </a:p>
          <a:p>
            <a:endParaRPr lang="en-US" dirty="0"/>
          </a:p>
          <a:p>
            <a:r>
              <a:rPr lang="en-US" dirty="0" smtClean="0"/>
              <a:t>Choose a cycle</a:t>
            </a:r>
          </a:p>
          <a:p>
            <a:r>
              <a:rPr lang="en-US" dirty="0" smtClean="0"/>
              <a:t>Get a poster paper</a:t>
            </a:r>
          </a:p>
          <a:p>
            <a:r>
              <a:rPr lang="en-US" dirty="0" smtClean="0"/>
              <a:t>Draw the cycle &amp; label the parts of the cycle &amp; explain why it is important.</a:t>
            </a:r>
          </a:p>
        </p:txBody>
      </p:sp>
    </p:spTree>
    <p:extLst>
      <p:ext uri="{BB962C8B-B14F-4D97-AF65-F5344CB8AC3E}">
        <p14:creationId xmlns:p14="http://schemas.microsoft.com/office/powerpoint/2010/main" val="290428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9/8 – 9/11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WU </a:t>
            </a:r>
          </a:p>
          <a:p>
            <a:r>
              <a:rPr lang="en-US" dirty="0" smtClean="0"/>
              <a:t>Go over answers for quiz</a:t>
            </a:r>
          </a:p>
          <a:p>
            <a:r>
              <a:rPr lang="en-US" dirty="0" smtClean="0"/>
              <a:t>Students who missed it come after school to take.</a:t>
            </a:r>
          </a:p>
          <a:p>
            <a:r>
              <a:rPr lang="en-US" dirty="0" smtClean="0"/>
              <a:t>Sub on Friday</a:t>
            </a:r>
          </a:p>
          <a:p>
            <a:r>
              <a:rPr lang="en-US" dirty="0" smtClean="0"/>
              <a:t>Outside – Filming Biodigestion and Recycling Videos Wednesday/ Thursday</a:t>
            </a:r>
          </a:p>
          <a:p>
            <a:r>
              <a:rPr lang="en-US" dirty="0" smtClean="0"/>
              <a:t>Go over the Lab – due tomorrow - Wednesday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333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9/8 Energy Flow in Ecosystems  CH 5</a:t>
            </a:r>
            <a:br>
              <a:rPr lang="en-US" sz="3200" dirty="0" smtClean="0"/>
            </a:br>
            <a:r>
              <a:rPr lang="en-US" sz="3200" dirty="0" smtClean="0"/>
              <a:t>Obj. TSW explain how energy transfer in a food web is more complex than energy transfer in a food chain. P. 32 NB</a:t>
            </a:r>
            <a:endParaRPr lang="en-US" sz="3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09" y="1825626"/>
            <a:ext cx="4937291" cy="354250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how energy is transferred from the sun to the producers and then to consumers.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Draw any Food Chain with 4 trophic levels.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why an energy pyramid is a representation of trophic levels.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55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Equation</a:t>
            </a:r>
          </a:p>
          <a:p>
            <a:r>
              <a:rPr lang="en-US" dirty="0" smtClean="0"/>
              <a:t>Endothermic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3" y="2719388"/>
            <a:ext cx="6010275" cy="3457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709" y="75406"/>
            <a:ext cx="6832291" cy="390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21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403" y="150031"/>
            <a:ext cx="7109887" cy="34946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Cellular Respiration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Equation</a:t>
            </a:r>
          </a:p>
          <a:p>
            <a:r>
              <a:rPr lang="en-US" dirty="0" smtClean="0"/>
              <a:t>Exothermic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97" y="3013857"/>
            <a:ext cx="6010275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35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P. 33 NB Draw the Energy Pyramid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the Levels of Organization at the top.</a:t>
            </a:r>
          </a:p>
          <a:p>
            <a:r>
              <a:rPr lang="en-US" dirty="0" smtClean="0"/>
              <a:t>Draw the Pyramid</a:t>
            </a:r>
          </a:p>
          <a:p>
            <a:r>
              <a:rPr lang="en-US" dirty="0" smtClean="0"/>
              <a:t>Label the trophic levels</a:t>
            </a:r>
          </a:p>
          <a:p>
            <a:r>
              <a:rPr lang="en-US" dirty="0" smtClean="0"/>
              <a:t>Choose an ecosystem</a:t>
            </a:r>
          </a:p>
          <a:p>
            <a:r>
              <a:rPr lang="en-US" dirty="0" smtClean="0"/>
              <a:t>Label the decomposers.</a:t>
            </a:r>
          </a:p>
          <a:p>
            <a:r>
              <a:rPr lang="en-US" dirty="0" smtClean="0"/>
              <a:t>Project will be assigned tomorrow.</a:t>
            </a:r>
          </a:p>
          <a:p>
            <a:pPr marL="0" indent="0">
              <a:buNone/>
            </a:pPr>
            <a:r>
              <a:rPr lang="en-US" sz="4000" dirty="0" smtClean="0"/>
              <a:t>Page 35 HW 1 page of Notes CH 5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5864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Finish your Lab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due tomorrow – </a:t>
            </a:r>
          </a:p>
          <a:p>
            <a:r>
              <a:rPr lang="en-US" dirty="0" smtClean="0"/>
              <a:t>Save to a Flash Drive</a:t>
            </a:r>
          </a:p>
          <a:p>
            <a:r>
              <a:rPr lang="en-US" dirty="0" smtClean="0"/>
              <a:t>Email it to me: jmcallister@wusd.k12.ca.us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727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9/9 What eats what in an Ecosystem? CH 5.2</a:t>
            </a:r>
            <a:br>
              <a:rPr lang="en-US" dirty="0" smtClean="0"/>
            </a:br>
            <a:r>
              <a:rPr lang="en-US" dirty="0" smtClean="0"/>
              <a:t>Obj. TSW learn the difference between a food web and a food chain. P. 34NB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62" y="1798794"/>
            <a:ext cx="5181600" cy="311710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0400" y="1310469"/>
            <a:ext cx="5181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the difference between a producer and a consumer.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the three different types of consumers.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difference between a food web and a food chain?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362" y="4150023"/>
            <a:ext cx="3477296" cy="270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6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9/10 How Ecosystems </a:t>
            </a:r>
            <a:r>
              <a:rPr lang="en-US" dirty="0" smtClean="0"/>
              <a:t>Change CH 5.3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Obj. TSW explain two types of ecological succession and how they can change an ecosystem. P. 36NB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6404" y="1825625"/>
            <a:ext cx="5677395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Compare and Contrast Primary and Secondary Succession.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Name &amp; Explain how a pioneer species contributes to ecological succession.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a climax community.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6256"/>
            <a:ext cx="5676404" cy="23917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4131"/>
            <a:ext cx="4709617" cy="2426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09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</TotalTime>
  <Words>271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Environmental Science</vt:lpstr>
      <vt:lpstr>9/8 – 9/11</vt:lpstr>
      <vt:lpstr>9/8 Energy Flow in Ecosystems  CH 5 Obj. TSW explain how energy transfer in a food web is more complex than energy transfer in a food chain. P. 32 NB</vt:lpstr>
      <vt:lpstr>Photosynthesis</vt:lpstr>
      <vt:lpstr>Cellular Respiration</vt:lpstr>
      <vt:lpstr>P. 33 NB Draw the Energy Pyramid</vt:lpstr>
      <vt:lpstr>Time to Finish your Lab report</vt:lpstr>
      <vt:lpstr>9/9 What eats what in an Ecosystem? CH 5.2 Obj. TSW learn the difference between a food web and a food chain. P. 34NB</vt:lpstr>
      <vt:lpstr>9/10 How Ecosystems Change CH 5.3 Obj. TSW explain two types of ecological succession and how they can change an ecosystem. P. 36NB</vt:lpstr>
      <vt:lpstr>Cycling in Nature Poster activity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Science</dc:title>
  <dc:creator>Jennifer Mc Allister</dc:creator>
  <cp:lastModifiedBy>Jennifer Mc Allister</cp:lastModifiedBy>
  <cp:revision>13</cp:revision>
  <cp:lastPrinted>2015-09-09T22:47:03Z</cp:lastPrinted>
  <dcterms:created xsi:type="dcterms:W3CDTF">2015-09-07T18:04:04Z</dcterms:created>
  <dcterms:modified xsi:type="dcterms:W3CDTF">2015-09-10T23:07:52Z</dcterms:modified>
</cp:coreProperties>
</file>